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 id="2147483655" r:id="rId4"/>
  </p:sldMasterIdLst>
  <p:notesMasterIdLst>
    <p:notesMasterId r:id="rId6"/>
  </p:notesMasterIdLst>
  <p:sldIdLst>
    <p:sldId id="286" r:id="rId5"/>
  </p:sldIdLst>
  <p:sldSz cx="32918400" cy="21945600"/>
  <p:notesSz cx="6858000" cy="9144000"/>
  <p:defaultText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4412" autoAdjust="0"/>
    <p:restoredTop sz="95951" autoAdjust="0"/>
  </p:normalViewPr>
  <p:slideViewPr>
    <p:cSldViewPr snapToGrid="0" snapToObjects="1" showGuides="1">
      <p:cViewPr>
        <p:scale>
          <a:sx n="80" d="100"/>
          <a:sy n="80" d="100"/>
        </p:scale>
        <p:origin x="-1720" y="832"/>
      </p:cViewPr>
      <p:guideLst>
        <p:guide orient="horz" pos="2212"/>
        <p:guide orient="horz" pos="192"/>
        <p:guide orient="horz" pos="13440"/>
        <p:guide orient="horz"/>
        <p:guide pos="436"/>
        <p:guide pos="203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7" d="100"/>
          <a:sy n="77" d="100"/>
        </p:scale>
        <p:origin x="-31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notesMaster" Target="notesMasters/notesMaster1.xml"/><Relationship Id="rId7" Type="http://schemas.openxmlformats.org/officeDocument/2006/relationships/printerSettings" Target="printerSettings/printerSettings1.bin"/><Relationship Id="rId8" Type="http://schemas.openxmlformats.org/officeDocument/2006/relationships/commentAuthors" Target="commentAuthors.xml"/><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23/02/12</a:t>
            </a:fld>
            <a:endParaRPr lang="en-US" dirty="0"/>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266244780"/>
      </p:ext>
    </p:extLst>
  </p:cSld>
  <p:clrMap bg1="lt1" tx1="dk1" bg2="lt2" tx2="dk2" accent1="accent1" accent2="accent2" accent3="accent3" accent4="accent4" accent5="accent5" accent6="accent6" hlink="hlink" folHlink="folHlink"/>
  <p:notesStyle>
    <a:lvl1pPr marL="0" algn="l" defTabSz="3134552" rtl="0" eaLnBrk="1" latinLnBrk="0" hangingPunct="1">
      <a:defRPr sz="4100" kern="1200">
        <a:solidFill>
          <a:schemeClr val="tx1"/>
        </a:solidFill>
        <a:latin typeface="+mn-lt"/>
        <a:ea typeface="+mn-ea"/>
        <a:cs typeface="+mn-cs"/>
      </a:defRPr>
    </a:lvl1pPr>
    <a:lvl2pPr marL="1567277" algn="l" defTabSz="3134552" rtl="0" eaLnBrk="1" latinLnBrk="0" hangingPunct="1">
      <a:defRPr sz="4100" kern="1200">
        <a:solidFill>
          <a:schemeClr val="tx1"/>
        </a:solidFill>
        <a:latin typeface="+mn-lt"/>
        <a:ea typeface="+mn-ea"/>
        <a:cs typeface="+mn-cs"/>
      </a:defRPr>
    </a:lvl2pPr>
    <a:lvl3pPr marL="3134552" algn="l" defTabSz="3134552" rtl="0" eaLnBrk="1" latinLnBrk="0" hangingPunct="1">
      <a:defRPr sz="4100" kern="1200">
        <a:solidFill>
          <a:schemeClr val="tx1"/>
        </a:solidFill>
        <a:latin typeface="+mn-lt"/>
        <a:ea typeface="+mn-ea"/>
        <a:cs typeface="+mn-cs"/>
      </a:defRPr>
    </a:lvl3pPr>
    <a:lvl4pPr marL="4701829" algn="l" defTabSz="3134552" rtl="0" eaLnBrk="1" latinLnBrk="0" hangingPunct="1">
      <a:defRPr sz="4100" kern="1200">
        <a:solidFill>
          <a:schemeClr val="tx1"/>
        </a:solidFill>
        <a:latin typeface="+mn-lt"/>
        <a:ea typeface="+mn-ea"/>
        <a:cs typeface="+mn-cs"/>
      </a:defRPr>
    </a:lvl4pPr>
    <a:lvl5pPr marL="6269105" algn="l" defTabSz="3134552" rtl="0" eaLnBrk="1" latinLnBrk="0" hangingPunct="1">
      <a:defRPr sz="4100" kern="1200">
        <a:solidFill>
          <a:schemeClr val="tx1"/>
        </a:solidFill>
        <a:latin typeface="+mn-lt"/>
        <a:ea typeface="+mn-ea"/>
        <a:cs typeface="+mn-cs"/>
      </a:defRPr>
    </a:lvl5pPr>
    <a:lvl6pPr marL="7836382" algn="l" defTabSz="3134552" rtl="0" eaLnBrk="1" latinLnBrk="0" hangingPunct="1">
      <a:defRPr sz="4100" kern="1200">
        <a:solidFill>
          <a:schemeClr val="tx1"/>
        </a:solidFill>
        <a:latin typeface="+mn-lt"/>
        <a:ea typeface="+mn-ea"/>
        <a:cs typeface="+mn-cs"/>
      </a:defRPr>
    </a:lvl6pPr>
    <a:lvl7pPr marL="9403659" algn="l" defTabSz="3134552" rtl="0" eaLnBrk="1" latinLnBrk="0" hangingPunct="1">
      <a:defRPr sz="4100" kern="1200">
        <a:solidFill>
          <a:schemeClr val="tx1"/>
        </a:solidFill>
        <a:latin typeface="+mn-lt"/>
        <a:ea typeface="+mn-ea"/>
        <a:cs typeface="+mn-cs"/>
      </a:defRPr>
    </a:lvl7pPr>
    <a:lvl8pPr marL="10970935" algn="l" defTabSz="3134552" rtl="0" eaLnBrk="1" latinLnBrk="0" hangingPunct="1">
      <a:defRPr sz="4100" kern="1200">
        <a:solidFill>
          <a:schemeClr val="tx1"/>
        </a:solidFill>
        <a:latin typeface="+mn-lt"/>
        <a:ea typeface="+mn-ea"/>
        <a:cs typeface="+mn-cs"/>
      </a:defRPr>
    </a:lvl8pPr>
    <a:lvl9pPr marL="12538212" algn="l" defTabSz="3134552"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49445" y="304801"/>
            <a:ext cx="24007482" cy="965200"/>
          </a:xfrm>
          <a:prstGeom prst="rect">
            <a:avLst/>
          </a:prstGeom>
        </p:spPr>
        <p:txBody>
          <a:bodyPr lIns="65304" tIns="32651" rIns="65304" bIns="32651" anchor="ctr" anchorCtr="0"/>
          <a:lstStyle>
            <a:lvl1pPr>
              <a:defRPr b="1"/>
            </a:lvl1pPr>
          </a:lstStyle>
          <a:p>
            <a:r>
              <a:rPr lang="en-US" dirty="0" smtClean="0"/>
              <a:t>Click here to add the poster title</a:t>
            </a:r>
            <a:endParaRPr lang="en-US" dirty="0"/>
          </a:p>
        </p:txBody>
      </p:sp>
      <p:sp>
        <p:nvSpPr>
          <p:cNvPr id="4" name="Text Placeholder 3"/>
          <p:cNvSpPr>
            <a:spLocks noGrp="1"/>
          </p:cNvSpPr>
          <p:nvPr>
            <p:ph type="body" sz="quarter" idx="10" hasCustomPrompt="1"/>
          </p:nvPr>
        </p:nvSpPr>
        <p:spPr>
          <a:xfrm>
            <a:off x="678141" y="4002937"/>
            <a:ext cx="7542610" cy="606704"/>
          </a:xfrm>
          <a:prstGeom prst="rect">
            <a:avLst/>
          </a:prstGeom>
        </p:spPr>
        <p:txBody>
          <a:bodyPr wrap="square" lIns="163258" tIns="163258" rIns="163258" bIns="163258">
            <a:spAutoFit/>
          </a:bodyPr>
          <a:lstStyle>
            <a:lvl1pPr marL="0" indent="0">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691756" y="3510493"/>
            <a:ext cx="7536656" cy="531993"/>
          </a:xfrm>
          <a:prstGeom prst="rect">
            <a:avLst/>
          </a:prstGeom>
          <a:solidFill>
            <a:schemeClr val="accent5">
              <a:lumMod val="50000"/>
            </a:schemeClr>
          </a:solidFill>
        </p:spPr>
        <p:txBody>
          <a:bodyPr lIns="65304" tIns="65304" rIns="65304" bIns="65304" anchor="ctr" anchorCtr="0">
            <a:spAutoFit/>
          </a:bodyPr>
          <a:lstStyle>
            <a:lvl1pPr algn="ctr">
              <a:buNone/>
              <a:defRPr sz="2600" b="1" baseline="0">
                <a:solidFill>
                  <a:schemeClr val="bg1"/>
                </a:solidFill>
              </a:defRPr>
            </a:lvl1pPr>
          </a:lstStyle>
          <a:p>
            <a:pPr lvl="0"/>
            <a:r>
              <a:rPr lang="en-US" dirty="0" smtClean="0"/>
              <a:t>(click to edit) INTRODUCTION or ABSTRACT</a:t>
            </a:r>
            <a:endParaRPr lang="en-US" dirty="0"/>
          </a:p>
        </p:txBody>
      </p:sp>
      <p:sp>
        <p:nvSpPr>
          <p:cNvPr id="14" name="Picture Placeholder 13"/>
          <p:cNvSpPr>
            <a:spLocks noGrp="1"/>
          </p:cNvSpPr>
          <p:nvPr>
            <p:ph type="pic" sz="quarter" idx="15" hasCustomPrompt="1"/>
          </p:nvPr>
        </p:nvSpPr>
        <p:spPr>
          <a:xfrm>
            <a:off x="685800" y="762000"/>
            <a:ext cx="3314700" cy="1676400"/>
          </a:xfrm>
          <a:prstGeom prst="rect">
            <a:avLst/>
          </a:prstGeom>
        </p:spPr>
        <p:txBody>
          <a:bodyPr lIns="65304" tIns="32651" rIns="65304" bIns="32651" anchor="ctr"/>
          <a:lstStyle>
            <a:lvl1pPr algn="ctr">
              <a:buNone/>
              <a:defRPr sz="29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28917900" y="812800"/>
            <a:ext cx="3314700" cy="1676400"/>
          </a:xfrm>
          <a:prstGeom prst="rect">
            <a:avLst/>
          </a:prstGeom>
        </p:spPr>
        <p:txBody>
          <a:bodyPr lIns="65304" tIns="32651" rIns="65304" bIns="32651" anchor="ctr"/>
          <a:lstStyle>
            <a:lvl1pPr algn="ctr">
              <a:buNone/>
              <a:defRPr sz="2900">
                <a:solidFill>
                  <a:schemeClr val="bg1"/>
                </a:solidFill>
              </a:defRPr>
            </a:lvl1pPr>
          </a:lstStyle>
          <a:p>
            <a:r>
              <a:rPr lang="en-US" dirty="0" smtClean="0"/>
              <a:t>LOGO</a:t>
            </a:r>
            <a:endParaRPr lang="en-US" dirty="0"/>
          </a:p>
        </p:txBody>
      </p:sp>
      <p:sp>
        <p:nvSpPr>
          <p:cNvPr id="20" name="Text Placeholder 5"/>
          <p:cNvSpPr>
            <a:spLocks noGrp="1"/>
          </p:cNvSpPr>
          <p:nvPr>
            <p:ph type="body" sz="quarter" idx="20" hasCustomPrompt="1"/>
          </p:nvPr>
        </p:nvSpPr>
        <p:spPr>
          <a:xfrm>
            <a:off x="691754" y="9475009"/>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8690374" y="3997645"/>
            <a:ext cx="7536656" cy="606704"/>
          </a:xfrm>
          <a:prstGeom prst="rect">
            <a:avLst/>
          </a:prstGeom>
        </p:spPr>
        <p:txBody>
          <a:bodyPr wrap="square" lIns="163258" tIns="163258" rIns="163258" bIns="163258">
            <a:spAutoFit/>
          </a:bodyPr>
          <a:lstStyle>
            <a:lvl1pPr marL="0" indent="0">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8690375" y="3510493"/>
            <a:ext cx="7536656" cy="531993"/>
          </a:xfrm>
          <a:prstGeom prst="rect">
            <a:avLst/>
          </a:prstGeom>
          <a:solidFill>
            <a:schemeClr val="accent5">
              <a:lumMod val="50000"/>
            </a:schemeClr>
          </a:solidFill>
        </p:spPr>
        <p:txBody>
          <a:bodyPr lIns="65304" tIns="65304" rIns="65304" bIns="65304" anchor="ctr" anchorCtr="0">
            <a:spAutoFit/>
          </a:bodyPr>
          <a:lstStyle>
            <a:lvl1pPr algn="ctr">
              <a:buNone/>
              <a:defRPr sz="2600" b="1" baseline="0">
                <a:solidFill>
                  <a:schemeClr val="bg1"/>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16693754" y="4002937"/>
            <a:ext cx="7536656" cy="606704"/>
          </a:xfrm>
          <a:prstGeom prst="rect">
            <a:avLst/>
          </a:prstGeom>
        </p:spPr>
        <p:txBody>
          <a:bodyPr wrap="square" lIns="163258" tIns="163258" rIns="163258" bIns="163258">
            <a:spAutoFit/>
          </a:bodyPr>
          <a:lstStyle>
            <a:lvl1pPr marL="0" indent="0">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6687800" y="3505201"/>
            <a:ext cx="7543800" cy="531993"/>
          </a:xfrm>
          <a:prstGeom prst="rect">
            <a:avLst/>
          </a:prstGeom>
          <a:solidFill>
            <a:schemeClr val="accent5">
              <a:lumMod val="50000"/>
            </a:schemeClr>
          </a:solidFill>
        </p:spPr>
        <p:txBody>
          <a:bodyPr lIns="65304" tIns="65304" rIns="65304" bIns="65304" anchor="ctr" anchorCtr="0">
            <a:spAutoFit/>
          </a:bodyPr>
          <a:lstStyle>
            <a:lvl1pPr algn="ctr">
              <a:buNone/>
              <a:defRPr sz="2600" b="1" baseline="0">
                <a:solidFill>
                  <a:schemeClr val="bg1"/>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24693562" y="3510493"/>
            <a:ext cx="7535264"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24693562" y="4002937"/>
            <a:ext cx="7535264" cy="606704"/>
          </a:xfrm>
          <a:prstGeom prst="rect">
            <a:avLst/>
          </a:prstGeom>
        </p:spPr>
        <p:txBody>
          <a:bodyPr wrap="square" lIns="163258" tIns="163258" rIns="163258" bIns="163258">
            <a:spAutoFit/>
          </a:bodyPr>
          <a:lstStyle>
            <a:lvl1pPr marL="0" indent="0">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4689294" y="9515159"/>
            <a:ext cx="7535264"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24748333" y="10007602"/>
            <a:ext cx="7539038" cy="606704"/>
          </a:xfrm>
          <a:prstGeom prst="rect">
            <a:avLst/>
          </a:prstGeom>
        </p:spPr>
        <p:txBody>
          <a:bodyPr wrap="square" lIns="163258" tIns="163258" rIns="163258" bIns="163258">
            <a:spAutoFit/>
          </a:bodyPr>
          <a:lstStyle>
            <a:lvl1pPr marL="0" indent="0">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4693562" y="17119601"/>
            <a:ext cx="7535264"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24685520" y="17622298"/>
            <a:ext cx="7539038" cy="606704"/>
          </a:xfrm>
          <a:prstGeom prst="rect">
            <a:avLst/>
          </a:prstGeom>
        </p:spPr>
        <p:txBody>
          <a:bodyPr wrap="square" lIns="163258" tIns="163258" rIns="163258" bIns="163258">
            <a:spAutoFit/>
          </a:bodyPr>
          <a:lstStyle>
            <a:lvl1pPr marL="0" indent="0">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111" name="Text Placeholder 5"/>
          <p:cNvSpPr>
            <a:spLocks noGrp="1"/>
          </p:cNvSpPr>
          <p:nvPr>
            <p:ph type="body" sz="quarter" idx="95"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60" name="Text Placeholder 3"/>
          <p:cNvSpPr>
            <a:spLocks noGrp="1"/>
          </p:cNvSpPr>
          <p:nvPr>
            <p:ph type="body" sz="quarter" idx="96" hasCustomPrompt="1"/>
          </p:nvPr>
        </p:nvSpPr>
        <p:spPr>
          <a:xfrm>
            <a:off x="678141" y="9967702"/>
            <a:ext cx="7542610" cy="606704"/>
          </a:xfrm>
          <a:prstGeom prst="rect">
            <a:avLst/>
          </a:prstGeom>
        </p:spPr>
        <p:txBody>
          <a:bodyPr wrap="square" lIns="163258" tIns="163258" rIns="163258" bIns="163258">
            <a:spAutoFit/>
          </a:bodyPr>
          <a:lstStyle>
            <a:lvl1pPr marL="0" indent="0">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103" name="Text Placeholder 3"/>
          <p:cNvSpPr>
            <a:spLocks noGrp="1"/>
          </p:cNvSpPr>
          <p:nvPr>
            <p:ph type="body" sz="quarter" idx="107"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51" name="Text Placeholder 3"/>
          <p:cNvSpPr>
            <a:spLocks noGrp="1"/>
          </p:cNvSpPr>
          <p:nvPr>
            <p:ph type="body" sz="quarter" idx="116"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52" name="Text Placeholder 3"/>
          <p:cNvSpPr>
            <a:spLocks noGrp="1"/>
          </p:cNvSpPr>
          <p:nvPr>
            <p:ph type="body" sz="quarter" idx="117"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53" name="Text Placeholder 3"/>
          <p:cNvSpPr>
            <a:spLocks noGrp="1"/>
          </p:cNvSpPr>
          <p:nvPr>
            <p:ph type="body" sz="quarter" idx="118"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54" name="Text Placeholder 3"/>
          <p:cNvSpPr>
            <a:spLocks noGrp="1"/>
          </p:cNvSpPr>
          <p:nvPr>
            <p:ph type="body" sz="quarter" idx="119"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55" name="Text Placeholder 3"/>
          <p:cNvSpPr>
            <a:spLocks noGrp="1"/>
          </p:cNvSpPr>
          <p:nvPr>
            <p:ph type="body" sz="quarter" idx="120"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56" name="Text Placeholder 3"/>
          <p:cNvSpPr>
            <a:spLocks noGrp="1"/>
          </p:cNvSpPr>
          <p:nvPr>
            <p:ph type="body" sz="quarter" idx="121"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57" name="Text Placeholder 3"/>
          <p:cNvSpPr>
            <a:spLocks noGrp="1"/>
          </p:cNvSpPr>
          <p:nvPr>
            <p:ph type="body" sz="quarter" idx="122"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58" name="Text Placeholder 3"/>
          <p:cNvSpPr>
            <a:spLocks noGrp="1"/>
          </p:cNvSpPr>
          <p:nvPr>
            <p:ph type="body" sz="quarter" idx="123"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59" name="Text Placeholder 3"/>
          <p:cNvSpPr>
            <a:spLocks noGrp="1"/>
          </p:cNvSpPr>
          <p:nvPr>
            <p:ph type="body" sz="quarter" idx="124"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61" name="Text Placeholder 3"/>
          <p:cNvSpPr>
            <a:spLocks noGrp="1"/>
          </p:cNvSpPr>
          <p:nvPr>
            <p:ph type="body" sz="quarter" idx="125"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85" name="Picture Placeholder 13"/>
          <p:cNvSpPr>
            <a:spLocks noGrp="1"/>
          </p:cNvSpPr>
          <p:nvPr>
            <p:ph type="pic" sz="quarter" idx="127"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0"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1"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62" name="Text Placeholder 5"/>
          <p:cNvSpPr>
            <a:spLocks noGrp="1"/>
          </p:cNvSpPr>
          <p:nvPr>
            <p:ph type="body" sz="quarter" idx="136"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63" name="Text Placeholder 5"/>
          <p:cNvSpPr>
            <a:spLocks noGrp="1"/>
          </p:cNvSpPr>
          <p:nvPr>
            <p:ph type="body" sz="quarter" idx="137"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64" name="Text Placeholder 5"/>
          <p:cNvSpPr>
            <a:spLocks noGrp="1"/>
          </p:cNvSpPr>
          <p:nvPr>
            <p:ph type="body" sz="quarter" idx="138"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65" name="Text Placeholder 5"/>
          <p:cNvSpPr>
            <a:spLocks noGrp="1"/>
          </p:cNvSpPr>
          <p:nvPr>
            <p:ph type="body" sz="quarter" idx="139"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66" name="Text Placeholder 5"/>
          <p:cNvSpPr>
            <a:spLocks noGrp="1"/>
          </p:cNvSpPr>
          <p:nvPr>
            <p:ph type="body" sz="quarter" idx="140"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67" name="Text Placeholder 5"/>
          <p:cNvSpPr>
            <a:spLocks noGrp="1"/>
          </p:cNvSpPr>
          <p:nvPr>
            <p:ph type="body" sz="quarter" idx="141"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68" name="Text Placeholder 5"/>
          <p:cNvSpPr>
            <a:spLocks noGrp="1"/>
          </p:cNvSpPr>
          <p:nvPr>
            <p:ph type="body" sz="quarter" idx="142"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69" name="Text Placeholder 5"/>
          <p:cNvSpPr>
            <a:spLocks noGrp="1"/>
          </p:cNvSpPr>
          <p:nvPr>
            <p:ph type="body" sz="quarter" idx="143"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70" name="Text Placeholder 5"/>
          <p:cNvSpPr>
            <a:spLocks noGrp="1"/>
          </p:cNvSpPr>
          <p:nvPr>
            <p:ph type="body" sz="quarter" idx="144"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71" name="Text Placeholder 5"/>
          <p:cNvSpPr>
            <a:spLocks noGrp="1"/>
          </p:cNvSpPr>
          <p:nvPr>
            <p:ph type="body" sz="quarter" idx="145"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72" name="Text Placeholder 5"/>
          <p:cNvSpPr>
            <a:spLocks noGrp="1"/>
          </p:cNvSpPr>
          <p:nvPr>
            <p:ph type="body" sz="quarter" idx="146"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73" name="Text Placeholder 5"/>
          <p:cNvSpPr>
            <a:spLocks noGrp="1"/>
          </p:cNvSpPr>
          <p:nvPr>
            <p:ph type="body" sz="quarter" idx="147"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74" name="Text Placeholder 5"/>
          <p:cNvSpPr>
            <a:spLocks noGrp="1"/>
          </p:cNvSpPr>
          <p:nvPr>
            <p:ph type="body" sz="quarter" idx="148"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75" name="Text Placeholder 5"/>
          <p:cNvSpPr>
            <a:spLocks noGrp="1"/>
          </p:cNvSpPr>
          <p:nvPr>
            <p:ph type="body" sz="quarter" idx="149"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77" name="Text Placeholder 76"/>
          <p:cNvSpPr>
            <a:spLocks noGrp="1"/>
          </p:cNvSpPr>
          <p:nvPr>
            <p:ph type="body" sz="quarter" idx="150" hasCustomPrompt="1"/>
          </p:nvPr>
        </p:nvSpPr>
        <p:spPr>
          <a:xfrm>
            <a:off x="4449445" y="2123441"/>
            <a:ext cx="23999226" cy="853440"/>
          </a:xfrm>
          <a:prstGeom prst="rect">
            <a:avLst/>
          </a:prstGeom>
        </p:spPr>
        <p:txBody>
          <a:bodyPr lIns="65306" tIns="32653" rIns="65306" bIns="32653"/>
          <a:lstStyle>
            <a:lvl1pPr algn="ctr">
              <a:buFontTx/>
              <a:buNone/>
              <a:defRPr sz="3900">
                <a:solidFill>
                  <a:schemeClr val="bg1"/>
                </a:solidFill>
              </a:defRPr>
            </a:lvl1pPr>
            <a:lvl2pPr>
              <a:buFontTx/>
              <a:buNone/>
              <a:defRPr sz="5100"/>
            </a:lvl2pPr>
            <a:lvl3pPr>
              <a:buFontTx/>
              <a:buNone/>
              <a:defRPr sz="5100"/>
            </a:lvl3pPr>
            <a:lvl4pPr>
              <a:buFontTx/>
              <a:buNone/>
              <a:defRPr sz="5100"/>
            </a:lvl4pPr>
            <a:lvl5pPr>
              <a:buFontTx/>
              <a:buNone/>
              <a:defRPr sz="5100"/>
            </a:lvl5pPr>
          </a:lstStyle>
          <a:p>
            <a:pPr lvl="0"/>
            <a:r>
              <a:rPr lang="en-US" dirty="0" smtClean="0"/>
              <a:t>Click here to add authors</a:t>
            </a:r>
            <a:endParaRPr lang="en-US" dirty="0"/>
          </a:p>
        </p:txBody>
      </p:sp>
      <p:sp>
        <p:nvSpPr>
          <p:cNvPr id="78" name="Text Placeholder 76"/>
          <p:cNvSpPr>
            <a:spLocks noGrp="1"/>
          </p:cNvSpPr>
          <p:nvPr>
            <p:ph type="body" sz="quarter" idx="151" hasCustomPrompt="1"/>
          </p:nvPr>
        </p:nvSpPr>
        <p:spPr>
          <a:xfrm>
            <a:off x="4449445" y="1270001"/>
            <a:ext cx="23999226" cy="853440"/>
          </a:xfrm>
          <a:prstGeom prst="rect">
            <a:avLst/>
          </a:prstGeom>
        </p:spPr>
        <p:txBody>
          <a:bodyPr lIns="65306" tIns="32653" rIns="65306" bIns="32653"/>
          <a:lstStyle>
            <a:lvl1pPr algn="ctr">
              <a:buFontTx/>
              <a:buNone/>
              <a:defRPr sz="5100">
                <a:solidFill>
                  <a:schemeClr val="bg1"/>
                </a:solidFill>
              </a:defRPr>
            </a:lvl1pPr>
            <a:lvl2pPr>
              <a:buFontTx/>
              <a:buNone/>
              <a:defRPr sz="5100"/>
            </a:lvl2pPr>
            <a:lvl3pPr>
              <a:buFontTx/>
              <a:buNone/>
              <a:defRPr sz="5100"/>
            </a:lvl3pPr>
            <a:lvl4pPr>
              <a:buFontTx/>
              <a:buNone/>
              <a:defRPr sz="5100"/>
            </a:lvl4pPr>
            <a:lvl5pPr>
              <a:buFontTx/>
              <a:buNone/>
              <a:defRPr sz="5100"/>
            </a:lvl5pPr>
          </a:lstStyle>
          <a:p>
            <a:pPr lvl="0"/>
            <a:r>
              <a:rPr lang="en-US" dirty="0" smtClean="0"/>
              <a:t>Click here to add authors</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0" y="4002937"/>
            <a:ext cx="10193458"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691753" y="3510493"/>
            <a:ext cx="10179845"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INTRODUCTION or ABSTRACT</a:t>
            </a:r>
            <a:endParaRPr lang="en-US" dirty="0"/>
          </a:p>
        </p:txBody>
      </p:sp>
      <p:sp>
        <p:nvSpPr>
          <p:cNvPr id="14" name="Picture Placeholder 13"/>
          <p:cNvSpPr>
            <a:spLocks noGrp="1"/>
          </p:cNvSpPr>
          <p:nvPr>
            <p:ph type="pic" sz="quarter" idx="15" hasCustomPrompt="1"/>
          </p:nvPr>
        </p:nvSpPr>
        <p:spPr>
          <a:xfrm>
            <a:off x="685800" y="762000"/>
            <a:ext cx="3314700" cy="1676400"/>
          </a:xfrm>
          <a:prstGeom prst="rect">
            <a:avLst/>
          </a:prstGeom>
        </p:spPr>
        <p:txBody>
          <a:bodyPr lIns="65304" tIns="32651" rIns="65304" bIns="32651" anchor="ctr"/>
          <a:lstStyle>
            <a:lvl1pPr algn="ctr">
              <a:buNone/>
              <a:defRPr sz="29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28917900" y="812800"/>
            <a:ext cx="3314700" cy="1676400"/>
          </a:xfrm>
          <a:prstGeom prst="rect">
            <a:avLst/>
          </a:prstGeom>
        </p:spPr>
        <p:txBody>
          <a:bodyPr lIns="65304" tIns="32651" rIns="65304" bIns="32651" anchor="ctr"/>
          <a:lstStyle>
            <a:lvl1pPr algn="ctr">
              <a:buNone/>
              <a:defRPr sz="2900">
                <a:solidFill>
                  <a:schemeClr val="bg1"/>
                </a:solidFill>
              </a:defRPr>
            </a:lvl1pPr>
          </a:lstStyle>
          <a:p>
            <a:r>
              <a:rPr lang="en-US" dirty="0" smtClean="0"/>
              <a:t>LOGO</a:t>
            </a:r>
            <a:endParaRPr lang="en-US" dirty="0"/>
          </a:p>
        </p:txBody>
      </p:sp>
      <p:sp>
        <p:nvSpPr>
          <p:cNvPr id="19" name="Text Placeholder 3"/>
          <p:cNvSpPr>
            <a:spLocks noGrp="1"/>
          </p:cNvSpPr>
          <p:nvPr>
            <p:ph type="body" sz="quarter" idx="19" hasCustomPrompt="1"/>
          </p:nvPr>
        </p:nvSpPr>
        <p:spPr>
          <a:xfrm>
            <a:off x="691754" y="11966354"/>
            <a:ext cx="10194648"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706560" y="11495316"/>
            <a:ext cx="10179844"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1365707" y="14202757"/>
            <a:ext cx="10178651"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365707" y="13715605"/>
            <a:ext cx="10178651"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1371661" y="4008229"/>
            <a:ext cx="10178651"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1365708" y="3510493"/>
            <a:ext cx="10184606"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2046806" y="3510493"/>
            <a:ext cx="10182022"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2046806" y="4002937"/>
            <a:ext cx="10182022"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2046806" y="11473911"/>
            <a:ext cx="10182022"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2043033" y="11966354"/>
            <a:ext cx="10185796"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2046806" y="17119601"/>
            <a:ext cx="10182022"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2046807" y="17612045"/>
            <a:ext cx="10185796"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Type in or paste your text here</a:t>
            </a:r>
            <a:endParaRPr lang="en-US" dirty="0"/>
          </a:p>
        </p:txBody>
      </p:sp>
      <p:sp>
        <p:nvSpPr>
          <p:cNvPr id="58" name="Title 1"/>
          <p:cNvSpPr>
            <a:spLocks noGrp="1"/>
          </p:cNvSpPr>
          <p:nvPr>
            <p:ph type="title" hasCustomPrompt="1"/>
          </p:nvPr>
        </p:nvSpPr>
        <p:spPr>
          <a:xfrm>
            <a:off x="4449445" y="304801"/>
            <a:ext cx="24007482" cy="965200"/>
          </a:xfrm>
          <a:prstGeom prst="rect">
            <a:avLst/>
          </a:prstGeom>
        </p:spPr>
        <p:txBody>
          <a:bodyPr lIns="65304" tIns="32651" rIns="65304" bIns="32651" anchor="ctr" anchorCtr="0"/>
          <a:lstStyle>
            <a:lvl1pPr>
              <a:defRPr b="1"/>
            </a:lvl1pPr>
          </a:lstStyle>
          <a:p>
            <a:r>
              <a:rPr lang="en-US" dirty="0" smtClean="0"/>
              <a:t>Click here to add the poster title</a:t>
            </a:r>
            <a:endParaRPr lang="en-US" dirty="0"/>
          </a:p>
        </p:txBody>
      </p:sp>
      <p:sp>
        <p:nvSpPr>
          <p:cNvPr id="59" name="Text Placeholder 76"/>
          <p:cNvSpPr>
            <a:spLocks noGrp="1"/>
          </p:cNvSpPr>
          <p:nvPr>
            <p:ph type="body" sz="quarter" idx="150" hasCustomPrompt="1"/>
          </p:nvPr>
        </p:nvSpPr>
        <p:spPr>
          <a:xfrm>
            <a:off x="4449445" y="2123441"/>
            <a:ext cx="23999226" cy="853440"/>
          </a:xfrm>
          <a:prstGeom prst="rect">
            <a:avLst/>
          </a:prstGeom>
        </p:spPr>
        <p:txBody>
          <a:bodyPr lIns="65306" tIns="32653" rIns="65306" bIns="32653"/>
          <a:lstStyle>
            <a:lvl1pPr algn="ctr">
              <a:buFontTx/>
              <a:buNone/>
              <a:defRPr sz="3900">
                <a:solidFill>
                  <a:schemeClr val="bg1"/>
                </a:solidFill>
              </a:defRPr>
            </a:lvl1pPr>
            <a:lvl2pPr>
              <a:buFontTx/>
              <a:buNone/>
              <a:defRPr sz="5100"/>
            </a:lvl2pPr>
            <a:lvl3pPr>
              <a:buFontTx/>
              <a:buNone/>
              <a:defRPr sz="5100"/>
            </a:lvl3pPr>
            <a:lvl4pPr>
              <a:buFontTx/>
              <a:buNone/>
              <a:defRPr sz="5100"/>
            </a:lvl4pPr>
            <a:lvl5pPr>
              <a:buFontTx/>
              <a:buNone/>
              <a:defRPr sz="5100"/>
            </a:lvl5pPr>
          </a:lstStyle>
          <a:p>
            <a:pPr lvl="0"/>
            <a:r>
              <a:rPr lang="en-US" dirty="0" smtClean="0"/>
              <a:t>Click here to add authors</a:t>
            </a:r>
            <a:endParaRPr lang="en-US" dirty="0"/>
          </a:p>
        </p:txBody>
      </p:sp>
      <p:sp>
        <p:nvSpPr>
          <p:cNvPr id="62" name="Text Placeholder 76"/>
          <p:cNvSpPr>
            <a:spLocks noGrp="1"/>
          </p:cNvSpPr>
          <p:nvPr>
            <p:ph type="body" sz="quarter" idx="151" hasCustomPrompt="1"/>
          </p:nvPr>
        </p:nvSpPr>
        <p:spPr>
          <a:xfrm>
            <a:off x="4449445" y="1270001"/>
            <a:ext cx="23999226" cy="853440"/>
          </a:xfrm>
          <a:prstGeom prst="rect">
            <a:avLst/>
          </a:prstGeom>
        </p:spPr>
        <p:txBody>
          <a:bodyPr lIns="65306" tIns="32653" rIns="65306" bIns="32653"/>
          <a:lstStyle>
            <a:lvl1pPr algn="ctr">
              <a:buFontTx/>
              <a:buNone/>
              <a:defRPr sz="5100">
                <a:solidFill>
                  <a:schemeClr val="bg1"/>
                </a:solidFill>
              </a:defRPr>
            </a:lvl1pPr>
            <a:lvl2pPr>
              <a:buFontTx/>
              <a:buNone/>
              <a:defRPr sz="5100"/>
            </a:lvl2pPr>
            <a:lvl3pPr>
              <a:buFontTx/>
              <a:buNone/>
              <a:defRPr sz="5100"/>
            </a:lvl3pPr>
            <a:lvl4pPr>
              <a:buFontTx/>
              <a:buNone/>
              <a:defRPr sz="5100"/>
            </a:lvl4pPr>
            <a:lvl5pPr>
              <a:buFontTx/>
              <a:buNone/>
              <a:defRPr sz="5100"/>
            </a:lvl5pPr>
          </a:lstStyle>
          <a:p>
            <a:pPr lvl="0"/>
            <a:r>
              <a:rPr lang="en-US" dirty="0" smtClean="0"/>
              <a:t>Click here to add authors</a:t>
            </a:r>
            <a:endParaRPr lang="en-US" dirty="0"/>
          </a:p>
        </p:txBody>
      </p:sp>
      <p:sp>
        <p:nvSpPr>
          <p:cNvPr id="71" name="Text Placeholder 5"/>
          <p:cNvSpPr>
            <a:spLocks noGrp="1"/>
          </p:cNvSpPr>
          <p:nvPr>
            <p:ph type="body" sz="quarter" idx="95"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72" name="Text Placeholder 3"/>
          <p:cNvSpPr>
            <a:spLocks noGrp="1"/>
          </p:cNvSpPr>
          <p:nvPr>
            <p:ph type="body" sz="quarter" idx="107"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3" name="Text Placeholder 3"/>
          <p:cNvSpPr>
            <a:spLocks noGrp="1"/>
          </p:cNvSpPr>
          <p:nvPr>
            <p:ph type="body" sz="quarter" idx="116"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4" name="Text Placeholder 3"/>
          <p:cNvSpPr>
            <a:spLocks noGrp="1"/>
          </p:cNvSpPr>
          <p:nvPr>
            <p:ph type="body" sz="quarter" idx="117"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5" name="Text Placeholder 3"/>
          <p:cNvSpPr>
            <a:spLocks noGrp="1"/>
          </p:cNvSpPr>
          <p:nvPr>
            <p:ph type="body" sz="quarter" idx="118"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6" name="Text Placeholder 3"/>
          <p:cNvSpPr>
            <a:spLocks noGrp="1"/>
          </p:cNvSpPr>
          <p:nvPr>
            <p:ph type="body" sz="quarter" idx="119"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7" name="Text Placeholder 3"/>
          <p:cNvSpPr>
            <a:spLocks noGrp="1"/>
          </p:cNvSpPr>
          <p:nvPr>
            <p:ph type="body" sz="quarter" idx="120"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8" name="Text Placeholder 3"/>
          <p:cNvSpPr>
            <a:spLocks noGrp="1"/>
          </p:cNvSpPr>
          <p:nvPr>
            <p:ph type="body" sz="quarter" idx="121"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9" name="Text Placeholder 3"/>
          <p:cNvSpPr>
            <a:spLocks noGrp="1"/>
          </p:cNvSpPr>
          <p:nvPr>
            <p:ph type="body" sz="quarter" idx="122"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80" name="Text Placeholder 3"/>
          <p:cNvSpPr>
            <a:spLocks noGrp="1"/>
          </p:cNvSpPr>
          <p:nvPr>
            <p:ph type="body" sz="quarter" idx="123"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81" name="Text Placeholder 3"/>
          <p:cNvSpPr>
            <a:spLocks noGrp="1"/>
          </p:cNvSpPr>
          <p:nvPr>
            <p:ph type="body" sz="quarter" idx="124"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82" name="Text Placeholder 3"/>
          <p:cNvSpPr>
            <a:spLocks noGrp="1"/>
          </p:cNvSpPr>
          <p:nvPr>
            <p:ph type="body" sz="quarter" idx="125"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8" name="Picture Placeholder 13"/>
          <p:cNvSpPr>
            <a:spLocks noGrp="1"/>
          </p:cNvSpPr>
          <p:nvPr>
            <p:ph type="pic" sz="quarter" idx="130"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1"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0" name="Picture Placeholder 13"/>
          <p:cNvSpPr>
            <a:spLocks noGrp="1"/>
          </p:cNvSpPr>
          <p:nvPr>
            <p:ph type="pic" sz="quarter" idx="132"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1" name="Picture Placeholder 13"/>
          <p:cNvSpPr>
            <a:spLocks noGrp="1"/>
          </p:cNvSpPr>
          <p:nvPr>
            <p:ph type="pic" sz="quarter" idx="133"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4"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3" name="Picture Placeholder 13"/>
          <p:cNvSpPr>
            <a:spLocks noGrp="1"/>
          </p:cNvSpPr>
          <p:nvPr>
            <p:ph type="pic" sz="quarter" idx="135"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4" name="Text Placeholder 5"/>
          <p:cNvSpPr>
            <a:spLocks noGrp="1"/>
          </p:cNvSpPr>
          <p:nvPr>
            <p:ph type="body" sz="quarter" idx="136"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5" name="Text Placeholder 5"/>
          <p:cNvSpPr>
            <a:spLocks noGrp="1"/>
          </p:cNvSpPr>
          <p:nvPr>
            <p:ph type="body" sz="quarter" idx="137"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6" name="Text Placeholder 5"/>
          <p:cNvSpPr>
            <a:spLocks noGrp="1"/>
          </p:cNvSpPr>
          <p:nvPr>
            <p:ph type="body" sz="quarter" idx="138"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7" name="Text Placeholder 5"/>
          <p:cNvSpPr>
            <a:spLocks noGrp="1"/>
          </p:cNvSpPr>
          <p:nvPr>
            <p:ph type="body" sz="quarter" idx="139"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8" name="Text Placeholder 5"/>
          <p:cNvSpPr>
            <a:spLocks noGrp="1"/>
          </p:cNvSpPr>
          <p:nvPr>
            <p:ph type="body" sz="quarter" idx="140"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9" name="Text Placeholder 5"/>
          <p:cNvSpPr>
            <a:spLocks noGrp="1"/>
          </p:cNvSpPr>
          <p:nvPr>
            <p:ph type="body" sz="quarter" idx="141"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0" name="Text Placeholder 5"/>
          <p:cNvSpPr>
            <a:spLocks noGrp="1"/>
          </p:cNvSpPr>
          <p:nvPr>
            <p:ph type="body" sz="quarter" idx="142"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1" name="Text Placeholder 5"/>
          <p:cNvSpPr>
            <a:spLocks noGrp="1"/>
          </p:cNvSpPr>
          <p:nvPr>
            <p:ph type="body" sz="quarter" idx="143"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2" name="Text Placeholder 5"/>
          <p:cNvSpPr>
            <a:spLocks noGrp="1"/>
          </p:cNvSpPr>
          <p:nvPr>
            <p:ph type="body" sz="quarter" idx="144"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3" name="Text Placeholder 5"/>
          <p:cNvSpPr>
            <a:spLocks noGrp="1"/>
          </p:cNvSpPr>
          <p:nvPr>
            <p:ph type="body" sz="quarter" idx="145"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4" name="Text Placeholder 5"/>
          <p:cNvSpPr>
            <a:spLocks noGrp="1"/>
          </p:cNvSpPr>
          <p:nvPr>
            <p:ph type="body" sz="quarter" idx="146"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5" name="Text Placeholder 5"/>
          <p:cNvSpPr>
            <a:spLocks noGrp="1"/>
          </p:cNvSpPr>
          <p:nvPr>
            <p:ph type="body" sz="quarter" idx="147"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6" name="Text Placeholder 5"/>
          <p:cNvSpPr>
            <a:spLocks noGrp="1"/>
          </p:cNvSpPr>
          <p:nvPr>
            <p:ph type="body" sz="quarter" idx="148"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7" name="Text Placeholder 5"/>
          <p:cNvSpPr>
            <a:spLocks noGrp="1"/>
          </p:cNvSpPr>
          <p:nvPr>
            <p:ph type="body" sz="quarter" idx="149"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1" y="4002937"/>
            <a:ext cx="7542610"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691756" y="3510493"/>
            <a:ext cx="7536656" cy="531993"/>
          </a:xfrm>
          <a:prstGeom prst="rect">
            <a:avLst/>
          </a:prstGeom>
          <a:solidFill>
            <a:schemeClr val="tx2"/>
          </a:solidFill>
        </p:spPr>
        <p:txBody>
          <a:bodyPr lIns="65304" tIns="65304" rIns="65304" bIns="65304" anchor="ctr" anchorCtr="0">
            <a:spAutoFit/>
          </a:bodyPr>
          <a:lstStyle>
            <a:lvl1pPr algn="ctr">
              <a:buNone/>
              <a:defRPr sz="2600" b="1" baseline="0">
                <a:solidFill>
                  <a:schemeClr val="bg1"/>
                </a:solidFill>
              </a:defRPr>
            </a:lvl1pPr>
          </a:lstStyle>
          <a:p>
            <a:pPr lvl="0"/>
            <a:r>
              <a:rPr lang="en-US" dirty="0" smtClean="0"/>
              <a:t>(click to add) INTRODUCTION or ABSTRACT</a:t>
            </a:r>
            <a:endParaRPr lang="en-US" dirty="0"/>
          </a:p>
        </p:txBody>
      </p:sp>
      <p:sp>
        <p:nvSpPr>
          <p:cNvPr id="14" name="Picture Placeholder 13"/>
          <p:cNvSpPr>
            <a:spLocks noGrp="1"/>
          </p:cNvSpPr>
          <p:nvPr>
            <p:ph type="pic" sz="quarter" idx="15" hasCustomPrompt="1"/>
          </p:nvPr>
        </p:nvSpPr>
        <p:spPr>
          <a:xfrm>
            <a:off x="685800" y="762000"/>
            <a:ext cx="3314700" cy="1676400"/>
          </a:xfrm>
          <a:prstGeom prst="rect">
            <a:avLst/>
          </a:prstGeom>
        </p:spPr>
        <p:txBody>
          <a:bodyPr lIns="65304" tIns="32651" rIns="65304" bIns="32651" anchor="ctr"/>
          <a:lstStyle>
            <a:lvl1pPr algn="ctr">
              <a:buNone/>
              <a:defRPr sz="29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28917900" y="812800"/>
            <a:ext cx="3314700" cy="1676400"/>
          </a:xfrm>
          <a:prstGeom prst="rect">
            <a:avLst/>
          </a:prstGeom>
        </p:spPr>
        <p:txBody>
          <a:bodyPr lIns="65304" tIns="32651" rIns="65304" bIns="32651" anchor="ctr"/>
          <a:lstStyle>
            <a:lvl1pPr algn="ctr">
              <a:buNone/>
              <a:defRPr sz="2900">
                <a:solidFill>
                  <a:schemeClr val="bg1"/>
                </a:solidFill>
              </a:defRPr>
            </a:lvl1pPr>
          </a:lstStyle>
          <a:p>
            <a:r>
              <a:rPr lang="en-US" dirty="0" smtClean="0"/>
              <a:t>LOGO</a:t>
            </a:r>
            <a:endParaRPr lang="en-US" dirty="0"/>
          </a:p>
        </p:txBody>
      </p:sp>
      <p:sp>
        <p:nvSpPr>
          <p:cNvPr id="19" name="Text Placeholder 3"/>
          <p:cNvSpPr>
            <a:spLocks noGrp="1"/>
          </p:cNvSpPr>
          <p:nvPr>
            <p:ph type="body" sz="quarter" idx="19" hasCustomPrompt="1"/>
          </p:nvPr>
        </p:nvSpPr>
        <p:spPr>
          <a:xfrm>
            <a:off x="676949" y="9946047"/>
            <a:ext cx="7543800"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691754" y="9475009"/>
            <a:ext cx="7537847" cy="531993"/>
          </a:xfrm>
          <a:prstGeom prst="rect">
            <a:avLst/>
          </a:prstGeom>
          <a:solidFill>
            <a:schemeClr val="tx2"/>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8690372" y="3997645"/>
            <a:ext cx="15540036"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8690373" y="3510493"/>
            <a:ext cx="15540038" cy="531993"/>
          </a:xfrm>
          <a:prstGeom prst="rect">
            <a:avLst/>
          </a:prstGeom>
          <a:solidFill>
            <a:schemeClr val="tx2"/>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8690373" y="14542274"/>
            <a:ext cx="15540038"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8690371" y="14049831"/>
            <a:ext cx="15540038" cy="531993"/>
          </a:xfrm>
          <a:prstGeom prst="rect">
            <a:avLst/>
          </a:prstGeom>
          <a:solidFill>
            <a:schemeClr val="tx2"/>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4693562" y="3510493"/>
            <a:ext cx="7535264" cy="531993"/>
          </a:xfrm>
          <a:prstGeom prst="rect">
            <a:avLst/>
          </a:prstGeom>
          <a:solidFill>
            <a:schemeClr val="tx2"/>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4693562" y="4002937"/>
            <a:ext cx="7535264"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24689294" y="9515159"/>
            <a:ext cx="7535264" cy="531993"/>
          </a:xfrm>
          <a:prstGeom prst="rect">
            <a:avLst/>
          </a:prstGeom>
          <a:solidFill>
            <a:schemeClr val="tx2"/>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4748333" y="10007602"/>
            <a:ext cx="7539038"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24693562" y="17119601"/>
            <a:ext cx="7535264" cy="531993"/>
          </a:xfrm>
          <a:prstGeom prst="rect">
            <a:avLst/>
          </a:prstGeom>
          <a:solidFill>
            <a:schemeClr val="tx2"/>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4679152" y="18001889"/>
            <a:ext cx="7539038"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60" name="Title 1"/>
          <p:cNvSpPr>
            <a:spLocks noGrp="1"/>
          </p:cNvSpPr>
          <p:nvPr>
            <p:ph type="title" hasCustomPrompt="1"/>
          </p:nvPr>
        </p:nvSpPr>
        <p:spPr>
          <a:xfrm>
            <a:off x="4449445" y="304801"/>
            <a:ext cx="24007482" cy="965200"/>
          </a:xfrm>
          <a:prstGeom prst="rect">
            <a:avLst/>
          </a:prstGeom>
        </p:spPr>
        <p:txBody>
          <a:bodyPr lIns="65304" tIns="32651" rIns="65304" bIns="32651" anchor="ctr" anchorCtr="0"/>
          <a:lstStyle>
            <a:lvl1pPr>
              <a:defRPr b="1"/>
            </a:lvl1pPr>
          </a:lstStyle>
          <a:p>
            <a:r>
              <a:rPr lang="en-US" dirty="0" smtClean="0"/>
              <a:t>Click here to add the poster title</a:t>
            </a:r>
            <a:endParaRPr lang="en-US" dirty="0"/>
          </a:p>
        </p:txBody>
      </p:sp>
      <p:sp>
        <p:nvSpPr>
          <p:cNvPr id="61" name="Text Placeholder 76"/>
          <p:cNvSpPr>
            <a:spLocks noGrp="1"/>
          </p:cNvSpPr>
          <p:nvPr>
            <p:ph type="body" sz="quarter" idx="150" hasCustomPrompt="1"/>
          </p:nvPr>
        </p:nvSpPr>
        <p:spPr>
          <a:xfrm>
            <a:off x="4449445" y="2123441"/>
            <a:ext cx="23999226" cy="853440"/>
          </a:xfrm>
          <a:prstGeom prst="rect">
            <a:avLst/>
          </a:prstGeom>
        </p:spPr>
        <p:txBody>
          <a:bodyPr lIns="65306" tIns="32653" rIns="65306" bIns="32653"/>
          <a:lstStyle>
            <a:lvl1pPr algn="ctr">
              <a:buFontTx/>
              <a:buNone/>
              <a:defRPr sz="3900">
                <a:solidFill>
                  <a:schemeClr val="bg1"/>
                </a:solidFill>
              </a:defRPr>
            </a:lvl1pPr>
            <a:lvl2pPr>
              <a:buFontTx/>
              <a:buNone/>
              <a:defRPr sz="5100"/>
            </a:lvl2pPr>
            <a:lvl3pPr>
              <a:buFontTx/>
              <a:buNone/>
              <a:defRPr sz="5100"/>
            </a:lvl3pPr>
            <a:lvl4pPr>
              <a:buFontTx/>
              <a:buNone/>
              <a:defRPr sz="5100"/>
            </a:lvl4pPr>
            <a:lvl5pPr>
              <a:buFontTx/>
              <a:buNone/>
              <a:defRPr sz="5100"/>
            </a:lvl5pPr>
          </a:lstStyle>
          <a:p>
            <a:pPr lvl="0"/>
            <a:r>
              <a:rPr lang="en-US" dirty="0" smtClean="0"/>
              <a:t>Click here to add authors</a:t>
            </a:r>
            <a:endParaRPr lang="en-US" dirty="0"/>
          </a:p>
        </p:txBody>
      </p:sp>
      <p:sp>
        <p:nvSpPr>
          <p:cNvPr id="62" name="Text Placeholder 76"/>
          <p:cNvSpPr>
            <a:spLocks noGrp="1"/>
          </p:cNvSpPr>
          <p:nvPr>
            <p:ph type="body" sz="quarter" idx="151" hasCustomPrompt="1"/>
          </p:nvPr>
        </p:nvSpPr>
        <p:spPr>
          <a:xfrm>
            <a:off x="4449445" y="1270001"/>
            <a:ext cx="23999226" cy="853440"/>
          </a:xfrm>
          <a:prstGeom prst="rect">
            <a:avLst/>
          </a:prstGeom>
        </p:spPr>
        <p:txBody>
          <a:bodyPr lIns="65306" tIns="32653" rIns="65306" bIns="32653"/>
          <a:lstStyle>
            <a:lvl1pPr algn="ctr">
              <a:buFontTx/>
              <a:buNone/>
              <a:defRPr sz="5100">
                <a:solidFill>
                  <a:schemeClr val="bg1"/>
                </a:solidFill>
              </a:defRPr>
            </a:lvl1pPr>
            <a:lvl2pPr>
              <a:buFontTx/>
              <a:buNone/>
              <a:defRPr sz="5100"/>
            </a:lvl2pPr>
            <a:lvl3pPr>
              <a:buFontTx/>
              <a:buNone/>
              <a:defRPr sz="5100"/>
            </a:lvl3pPr>
            <a:lvl4pPr>
              <a:buFontTx/>
              <a:buNone/>
              <a:defRPr sz="5100"/>
            </a:lvl4pPr>
            <a:lvl5pPr>
              <a:buFontTx/>
              <a:buNone/>
              <a:defRPr sz="5100"/>
            </a:lvl5pPr>
          </a:lstStyle>
          <a:p>
            <a:pPr lvl="0"/>
            <a:r>
              <a:rPr lang="en-US" dirty="0" smtClean="0"/>
              <a:t>Click here to add authors</a:t>
            </a:r>
            <a:endParaRPr lang="en-US" dirty="0"/>
          </a:p>
        </p:txBody>
      </p:sp>
      <p:sp>
        <p:nvSpPr>
          <p:cNvPr id="71" name="Text Placeholder 5"/>
          <p:cNvSpPr>
            <a:spLocks noGrp="1"/>
          </p:cNvSpPr>
          <p:nvPr>
            <p:ph type="body" sz="quarter" idx="95"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72" name="Text Placeholder 3"/>
          <p:cNvSpPr>
            <a:spLocks noGrp="1"/>
          </p:cNvSpPr>
          <p:nvPr>
            <p:ph type="body" sz="quarter" idx="107"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3" name="Text Placeholder 3"/>
          <p:cNvSpPr>
            <a:spLocks noGrp="1"/>
          </p:cNvSpPr>
          <p:nvPr>
            <p:ph type="body" sz="quarter" idx="116"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4" name="Text Placeholder 3"/>
          <p:cNvSpPr>
            <a:spLocks noGrp="1"/>
          </p:cNvSpPr>
          <p:nvPr>
            <p:ph type="body" sz="quarter" idx="117"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5" name="Text Placeholder 3"/>
          <p:cNvSpPr>
            <a:spLocks noGrp="1"/>
          </p:cNvSpPr>
          <p:nvPr>
            <p:ph type="body" sz="quarter" idx="118"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6" name="Text Placeholder 3"/>
          <p:cNvSpPr>
            <a:spLocks noGrp="1"/>
          </p:cNvSpPr>
          <p:nvPr>
            <p:ph type="body" sz="quarter" idx="119"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7" name="Text Placeholder 3"/>
          <p:cNvSpPr>
            <a:spLocks noGrp="1"/>
          </p:cNvSpPr>
          <p:nvPr>
            <p:ph type="body" sz="quarter" idx="120"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8" name="Text Placeholder 3"/>
          <p:cNvSpPr>
            <a:spLocks noGrp="1"/>
          </p:cNvSpPr>
          <p:nvPr>
            <p:ph type="body" sz="quarter" idx="121"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9" name="Text Placeholder 3"/>
          <p:cNvSpPr>
            <a:spLocks noGrp="1"/>
          </p:cNvSpPr>
          <p:nvPr>
            <p:ph type="body" sz="quarter" idx="122"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80" name="Text Placeholder 3"/>
          <p:cNvSpPr>
            <a:spLocks noGrp="1"/>
          </p:cNvSpPr>
          <p:nvPr>
            <p:ph type="body" sz="quarter" idx="123"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81" name="Text Placeholder 3"/>
          <p:cNvSpPr>
            <a:spLocks noGrp="1"/>
          </p:cNvSpPr>
          <p:nvPr>
            <p:ph type="body" sz="quarter" idx="124"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82" name="Text Placeholder 3"/>
          <p:cNvSpPr>
            <a:spLocks noGrp="1"/>
          </p:cNvSpPr>
          <p:nvPr>
            <p:ph type="body" sz="quarter" idx="125"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8" name="Picture Placeholder 13"/>
          <p:cNvSpPr>
            <a:spLocks noGrp="1"/>
          </p:cNvSpPr>
          <p:nvPr>
            <p:ph type="pic" sz="quarter" idx="130"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1"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0" name="Picture Placeholder 13"/>
          <p:cNvSpPr>
            <a:spLocks noGrp="1"/>
          </p:cNvSpPr>
          <p:nvPr>
            <p:ph type="pic" sz="quarter" idx="132"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1" name="Picture Placeholder 13"/>
          <p:cNvSpPr>
            <a:spLocks noGrp="1"/>
          </p:cNvSpPr>
          <p:nvPr>
            <p:ph type="pic" sz="quarter" idx="133"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4"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3" name="Picture Placeholder 13"/>
          <p:cNvSpPr>
            <a:spLocks noGrp="1"/>
          </p:cNvSpPr>
          <p:nvPr>
            <p:ph type="pic" sz="quarter" idx="135"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4" name="Text Placeholder 5"/>
          <p:cNvSpPr>
            <a:spLocks noGrp="1"/>
          </p:cNvSpPr>
          <p:nvPr>
            <p:ph type="body" sz="quarter" idx="136"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5" name="Text Placeholder 5"/>
          <p:cNvSpPr>
            <a:spLocks noGrp="1"/>
          </p:cNvSpPr>
          <p:nvPr>
            <p:ph type="body" sz="quarter" idx="137"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6" name="Text Placeholder 5"/>
          <p:cNvSpPr>
            <a:spLocks noGrp="1"/>
          </p:cNvSpPr>
          <p:nvPr>
            <p:ph type="body" sz="quarter" idx="138"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7" name="Text Placeholder 5"/>
          <p:cNvSpPr>
            <a:spLocks noGrp="1"/>
          </p:cNvSpPr>
          <p:nvPr>
            <p:ph type="body" sz="quarter" idx="139"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8" name="Text Placeholder 5"/>
          <p:cNvSpPr>
            <a:spLocks noGrp="1"/>
          </p:cNvSpPr>
          <p:nvPr>
            <p:ph type="body" sz="quarter" idx="140"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9" name="Text Placeholder 5"/>
          <p:cNvSpPr>
            <a:spLocks noGrp="1"/>
          </p:cNvSpPr>
          <p:nvPr>
            <p:ph type="body" sz="quarter" idx="141"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0" name="Text Placeholder 5"/>
          <p:cNvSpPr>
            <a:spLocks noGrp="1"/>
          </p:cNvSpPr>
          <p:nvPr>
            <p:ph type="body" sz="quarter" idx="142"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1" name="Text Placeholder 5"/>
          <p:cNvSpPr>
            <a:spLocks noGrp="1"/>
          </p:cNvSpPr>
          <p:nvPr>
            <p:ph type="body" sz="quarter" idx="143"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2" name="Text Placeholder 5"/>
          <p:cNvSpPr>
            <a:spLocks noGrp="1"/>
          </p:cNvSpPr>
          <p:nvPr>
            <p:ph type="body" sz="quarter" idx="144"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3" name="Text Placeholder 5"/>
          <p:cNvSpPr>
            <a:spLocks noGrp="1"/>
          </p:cNvSpPr>
          <p:nvPr>
            <p:ph type="body" sz="quarter" idx="145"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4" name="Text Placeholder 5"/>
          <p:cNvSpPr>
            <a:spLocks noGrp="1"/>
          </p:cNvSpPr>
          <p:nvPr>
            <p:ph type="body" sz="quarter" idx="146"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5" name="Text Placeholder 5"/>
          <p:cNvSpPr>
            <a:spLocks noGrp="1"/>
          </p:cNvSpPr>
          <p:nvPr>
            <p:ph type="body" sz="quarter" idx="147"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6" name="Text Placeholder 5"/>
          <p:cNvSpPr>
            <a:spLocks noGrp="1"/>
          </p:cNvSpPr>
          <p:nvPr>
            <p:ph type="body" sz="quarter" idx="148"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7" name="Text Placeholder 5"/>
          <p:cNvSpPr>
            <a:spLocks noGrp="1"/>
          </p:cNvSpPr>
          <p:nvPr>
            <p:ph type="body" sz="quarter" idx="149"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ghlighted right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1" y="4002937"/>
            <a:ext cx="7542610"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691756" y="3510493"/>
            <a:ext cx="7536656" cy="531993"/>
          </a:xfrm>
          <a:prstGeom prst="rect">
            <a:avLst/>
          </a:prstGeom>
          <a:solidFill>
            <a:schemeClr val="accent5">
              <a:lumMod val="50000"/>
            </a:schemeClr>
          </a:solidFill>
        </p:spPr>
        <p:txBody>
          <a:bodyPr lIns="65304" tIns="65304" rIns="65304" bIns="65304" anchor="ctr" anchorCtr="0">
            <a:spAutoFit/>
          </a:bodyPr>
          <a:lstStyle>
            <a:lvl1pPr algn="ctr">
              <a:buNone/>
              <a:defRPr sz="2600" b="1" baseline="0">
                <a:solidFill>
                  <a:schemeClr val="bg1"/>
                </a:solidFill>
              </a:defRPr>
            </a:lvl1pPr>
          </a:lstStyle>
          <a:p>
            <a:pPr lvl="0"/>
            <a:r>
              <a:rPr lang="en-US" dirty="0" smtClean="0"/>
              <a:t>(click to add) INTRODUCTION or ABSTRACT</a:t>
            </a:r>
            <a:endParaRPr lang="en-US" dirty="0"/>
          </a:p>
        </p:txBody>
      </p:sp>
      <p:sp>
        <p:nvSpPr>
          <p:cNvPr id="14" name="Picture Placeholder 13"/>
          <p:cNvSpPr>
            <a:spLocks noGrp="1"/>
          </p:cNvSpPr>
          <p:nvPr>
            <p:ph type="pic" sz="quarter" idx="15" hasCustomPrompt="1"/>
          </p:nvPr>
        </p:nvSpPr>
        <p:spPr>
          <a:xfrm>
            <a:off x="685800" y="762000"/>
            <a:ext cx="3314700" cy="1676400"/>
          </a:xfrm>
          <a:prstGeom prst="rect">
            <a:avLst/>
          </a:prstGeom>
        </p:spPr>
        <p:txBody>
          <a:bodyPr lIns="65304" tIns="32651" rIns="65304" bIns="32651" anchor="ctr"/>
          <a:lstStyle>
            <a:lvl1pPr algn="ctr">
              <a:buNone/>
              <a:defRPr sz="29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28917900" y="812800"/>
            <a:ext cx="3314700" cy="1676400"/>
          </a:xfrm>
          <a:prstGeom prst="rect">
            <a:avLst/>
          </a:prstGeom>
        </p:spPr>
        <p:txBody>
          <a:bodyPr lIns="65304" tIns="32651" rIns="65304" bIns="32651" anchor="ctr"/>
          <a:lstStyle>
            <a:lvl1pPr algn="ctr">
              <a:buNone/>
              <a:defRPr sz="2900">
                <a:solidFill>
                  <a:schemeClr val="bg1"/>
                </a:solidFill>
              </a:defRPr>
            </a:lvl1pPr>
          </a:lstStyle>
          <a:p>
            <a:r>
              <a:rPr lang="en-US" dirty="0" smtClean="0"/>
              <a:t>LOGO</a:t>
            </a:r>
            <a:endParaRPr lang="en-US" dirty="0"/>
          </a:p>
        </p:txBody>
      </p:sp>
      <p:sp>
        <p:nvSpPr>
          <p:cNvPr id="19" name="Text Placeholder 3"/>
          <p:cNvSpPr>
            <a:spLocks noGrp="1"/>
          </p:cNvSpPr>
          <p:nvPr>
            <p:ph type="body" sz="quarter" idx="19" hasCustomPrompt="1"/>
          </p:nvPr>
        </p:nvSpPr>
        <p:spPr>
          <a:xfrm>
            <a:off x="676949" y="9946047"/>
            <a:ext cx="7543800"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691754" y="9475009"/>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8690374" y="3997645"/>
            <a:ext cx="15540035"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8690373" y="3510493"/>
            <a:ext cx="15540038"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8690373" y="9946047"/>
            <a:ext cx="15540035"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8690374" y="9475259"/>
            <a:ext cx="15540038"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8690373" y="15670207"/>
            <a:ext cx="15540035"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8690373" y="16162650"/>
            <a:ext cx="15540035"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24689294" y="3510493"/>
            <a:ext cx="7535264"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4685521" y="4002937"/>
            <a:ext cx="7539038"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24693562" y="18861321"/>
            <a:ext cx="7535264"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4693563" y="19353765"/>
            <a:ext cx="7539038" cy="606704"/>
          </a:xfrm>
          <a:prstGeom prst="rect">
            <a:avLst/>
          </a:prstGeom>
        </p:spPr>
        <p:txBody>
          <a:bodyPr wrap="square" lIns="163258" tIns="163258" rIns="163258" bIns="163258">
            <a:spAutoFit/>
          </a:bodyPr>
          <a:lstStyle>
            <a:lvl1pPr marL="244887" indent="-244887">
              <a:buNone/>
              <a:defRPr sz="180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Enter your text here</a:t>
            </a:r>
            <a:endParaRPr lang="en-US" dirty="0"/>
          </a:p>
        </p:txBody>
      </p:sp>
      <p:sp>
        <p:nvSpPr>
          <p:cNvPr id="60" name="Title 1"/>
          <p:cNvSpPr>
            <a:spLocks noGrp="1"/>
          </p:cNvSpPr>
          <p:nvPr>
            <p:ph type="title" hasCustomPrompt="1"/>
          </p:nvPr>
        </p:nvSpPr>
        <p:spPr>
          <a:xfrm>
            <a:off x="4449445" y="304801"/>
            <a:ext cx="24007482" cy="965200"/>
          </a:xfrm>
          <a:prstGeom prst="rect">
            <a:avLst/>
          </a:prstGeom>
        </p:spPr>
        <p:txBody>
          <a:bodyPr lIns="65304" tIns="32651" rIns="65304" bIns="32651" anchor="ctr" anchorCtr="0"/>
          <a:lstStyle>
            <a:lvl1pPr>
              <a:defRPr b="1"/>
            </a:lvl1pPr>
          </a:lstStyle>
          <a:p>
            <a:r>
              <a:rPr lang="en-US" dirty="0" smtClean="0"/>
              <a:t>Click here to add the poster title</a:t>
            </a:r>
            <a:endParaRPr lang="en-US" dirty="0"/>
          </a:p>
        </p:txBody>
      </p:sp>
      <p:sp>
        <p:nvSpPr>
          <p:cNvPr id="61" name="Text Placeholder 76"/>
          <p:cNvSpPr>
            <a:spLocks noGrp="1"/>
          </p:cNvSpPr>
          <p:nvPr>
            <p:ph type="body" sz="quarter" idx="150" hasCustomPrompt="1"/>
          </p:nvPr>
        </p:nvSpPr>
        <p:spPr>
          <a:xfrm>
            <a:off x="4449445" y="2123441"/>
            <a:ext cx="23999226" cy="853440"/>
          </a:xfrm>
          <a:prstGeom prst="rect">
            <a:avLst/>
          </a:prstGeom>
        </p:spPr>
        <p:txBody>
          <a:bodyPr lIns="65306" tIns="32653" rIns="65306" bIns="32653"/>
          <a:lstStyle>
            <a:lvl1pPr algn="ctr">
              <a:buFontTx/>
              <a:buNone/>
              <a:defRPr sz="3900">
                <a:solidFill>
                  <a:schemeClr val="bg1"/>
                </a:solidFill>
              </a:defRPr>
            </a:lvl1pPr>
            <a:lvl2pPr>
              <a:buFontTx/>
              <a:buNone/>
              <a:defRPr sz="5100"/>
            </a:lvl2pPr>
            <a:lvl3pPr>
              <a:buFontTx/>
              <a:buNone/>
              <a:defRPr sz="5100"/>
            </a:lvl3pPr>
            <a:lvl4pPr>
              <a:buFontTx/>
              <a:buNone/>
              <a:defRPr sz="5100"/>
            </a:lvl4pPr>
            <a:lvl5pPr>
              <a:buFontTx/>
              <a:buNone/>
              <a:defRPr sz="5100"/>
            </a:lvl5pPr>
          </a:lstStyle>
          <a:p>
            <a:pPr lvl="0"/>
            <a:r>
              <a:rPr lang="en-US" dirty="0" smtClean="0"/>
              <a:t>Click here to add authors</a:t>
            </a:r>
            <a:endParaRPr lang="en-US" dirty="0"/>
          </a:p>
        </p:txBody>
      </p:sp>
      <p:sp>
        <p:nvSpPr>
          <p:cNvPr id="62" name="Text Placeholder 76"/>
          <p:cNvSpPr>
            <a:spLocks noGrp="1"/>
          </p:cNvSpPr>
          <p:nvPr>
            <p:ph type="body" sz="quarter" idx="151" hasCustomPrompt="1"/>
          </p:nvPr>
        </p:nvSpPr>
        <p:spPr>
          <a:xfrm>
            <a:off x="4449445" y="1270001"/>
            <a:ext cx="23999226" cy="853440"/>
          </a:xfrm>
          <a:prstGeom prst="rect">
            <a:avLst/>
          </a:prstGeom>
        </p:spPr>
        <p:txBody>
          <a:bodyPr lIns="65306" tIns="32653" rIns="65306" bIns="32653"/>
          <a:lstStyle>
            <a:lvl1pPr algn="ctr">
              <a:buFontTx/>
              <a:buNone/>
              <a:defRPr sz="5100">
                <a:solidFill>
                  <a:schemeClr val="bg1"/>
                </a:solidFill>
              </a:defRPr>
            </a:lvl1pPr>
            <a:lvl2pPr>
              <a:buFontTx/>
              <a:buNone/>
              <a:defRPr sz="5100"/>
            </a:lvl2pPr>
            <a:lvl3pPr>
              <a:buFontTx/>
              <a:buNone/>
              <a:defRPr sz="5100"/>
            </a:lvl3pPr>
            <a:lvl4pPr>
              <a:buFontTx/>
              <a:buNone/>
              <a:defRPr sz="5100"/>
            </a:lvl4pPr>
            <a:lvl5pPr>
              <a:buFontTx/>
              <a:buNone/>
              <a:defRPr sz="5100"/>
            </a:lvl5pPr>
          </a:lstStyle>
          <a:p>
            <a:pPr lvl="0"/>
            <a:r>
              <a:rPr lang="en-US" dirty="0" smtClean="0"/>
              <a:t>Click here to add authors</a:t>
            </a:r>
            <a:endParaRPr lang="en-US" dirty="0"/>
          </a:p>
        </p:txBody>
      </p:sp>
      <p:sp>
        <p:nvSpPr>
          <p:cNvPr id="71" name="Text Placeholder 5"/>
          <p:cNvSpPr>
            <a:spLocks noGrp="1"/>
          </p:cNvSpPr>
          <p:nvPr>
            <p:ph type="body" sz="quarter" idx="95"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72" name="Text Placeholder 3"/>
          <p:cNvSpPr>
            <a:spLocks noGrp="1"/>
          </p:cNvSpPr>
          <p:nvPr>
            <p:ph type="body" sz="quarter" idx="107"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3" name="Text Placeholder 3"/>
          <p:cNvSpPr>
            <a:spLocks noGrp="1"/>
          </p:cNvSpPr>
          <p:nvPr>
            <p:ph type="body" sz="quarter" idx="116"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4" name="Text Placeholder 3"/>
          <p:cNvSpPr>
            <a:spLocks noGrp="1"/>
          </p:cNvSpPr>
          <p:nvPr>
            <p:ph type="body" sz="quarter" idx="117"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5" name="Text Placeholder 3"/>
          <p:cNvSpPr>
            <a:spLocks noGrp="1"/>
          </p:cNvSpPr>
          <p:nvPr>
            <p:ph type="body" sz="quarter" idx="118"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6" name="Text Placeholder 3"/>
          <p:cNvSpPr>
            <a:spLocks noGrp="1"/>
          </p:cNvSpPr>
          <p:nvPr>
            <p:ph type="body" sz="quarter" idx="119"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7" name="Text Placeholder 3"/>
          <p:cNvSpPr>
            <a:spLocks noGrp="1"/>
          </p:cNvSpPr>
          <p:nvPr>
            <p:ph type="body" sz="quarter" idx="120"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8" name="Text Placeholder 3"/>
          <p:cNvSpPr>
            <a:spLocks noGrp="1"/>
          </p:cNvSpPr>
          <p:nvPr>
            <p:ph type="body" sz="quarter" idx="121"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79" name="Text Placeholder 3"/>
          <p:cNvSpPr>
            <a:spLocks noGrp="1"/>
          </p:cNvSpPr>
          <p:nvPr>
            <p:ph type="body" sz="quarter" idx="122"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80" name="Text Placeholder 3"/>
          <p:cNvSpPr>
            <a:spLocks noGrp="1"/>
          </p:cNvSpPr>
          <p:nvPr>
            <p:ph type="body" sz="quarter" idx="123"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81" name="Text Placeholder 3"/>
          <p:cNvSpPr>
            <a:spLocks noGrp="1"/>
          </p:cNvSpPr>
          <p:nvPr>
            <p:ph type="body" sz="quarter" idx="124"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82" name="Text Placeholder 3"/>
          <p:cNvSpPr>
            <a:spLocks noGrp="1"/>
          </p:cNvSpPr>
          <p:nvPr>
            <p:ph type="body" sz="quarter" idx="125" hasCustomPrompt="1"/>
          </p:nvPr>
        </p:nvSpPr>
        <p:spPr>
          <a:xfrm>
            <a:off x="-7806212" y="15253852"/>
            <a:ext cx="7542610" cy="606704"/>
          </a:xfrm>
          <a:prstGeom prst="rect">
            <a:avLst/>
          </a:prstGeom>
        </p:spPr>
        <p:txBody>
          <a:bodyPr wrap="square" lIns="163258" tIns="163258" rIns="163258" bIns="163258">
            <a:spAutoFit/>
          </a:bodyPr>
          <a:lstStyle>
            <a:lvl1pPr marL="0" indent="0">
              <a:buNone/>
              <a:defRPr sz="1800" baseline="0">
                <a:latin typeface="Trebuchet MS" pitchFamily="34"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8" name="Picture Placeholder 13"/>
          <p:cNvSpPr>
            <a:spLocks noGrp="1"/>
          </p:cNvSpPr>
          <p:nvPr>
            <p:ph type="pic" sz="quarter" idx="130"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1"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0" name="Picture Placeholder 13"/>
          <p:cNvSpPr>
            <a:spLocks noGrp="1"/>
          </p:cNvSpPr>
          <p:nvPr>
            <p:ph type="pic" sz="quarter" idx="132"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1" name="Picture Placeholder 13"/>
          <p:cNvSpPr>
            <a:spLocks noGrp="1"/>
          </p:cNvSpPr>
          <p:nvPr>
            <p:ph type="pic" sz="quarter" idx="133"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4"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3" name="Picture Placeholder 13"/>
          <p:cNvSpPr>
            <a:spLocks noGrp="1"/>
          </p:cNvSpPr>
          <p:nvPr>
            <p:ph type="pic" sz="quarter" idx="135" hasCustomPrompt="1"/>
          </p:nvPr>
        </p:nvSpPr>
        <p:spPr>
          <a:xfrm>
            <a:off x="-6423659" y="17575394"/>
            <a:ext cx="5128260" cy="3185107"/>
          </a:xfrm>
          <a:prstGeom prst="rect">
            <a:avLst/>
          </a:prstGeom>
          <a:solidFill>
            <a:schemeClr val="bg2"/>
          </a:solidFill>
          <a:ln>
            <a:solidFill>
              <a:schemeClr val="tx2"/>
            </a:solidFill>
          </a:ln>
          <a:effectLst/>
        </p:spPr>
        <p:txBody>
          <a:bodyPr lIns="65304" tIns="32651" rIns="65304" bIns="32651"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4" name="Text Placeholder 5"/>
          <p:cNvSpPr>
            <a:spLocks noGrp="1"/>
          </p:cNvSpPr>
          <p:nvPr>
            <p:ph type="body" sz="quarter" idx="136"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5" name="Text Placeholder 5"/>
          <p:cNvSpPr>
            <a:spLocks noGrp="1"/>
          </p:cNvSpPr>
          <p:nvPr>
            <p:ph type="body" sz="quarter" idx="137"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6" name="Text Placeholder 5"/>
          <p:cNvSpPr>
            <a:spLocks noGrp="1"/>
          </p:cNvSpPr>
          <p:nvPr>
            <p:ph type="body" sz="quarter" idx="138"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7" name="Text Placeholder 5"/>
          <p:cNvSpPr>
            <a:spLocks noGrp="1"/>
          </p:cNvSpPr>
          <p:nvPr>
            <p:ph type="body" sz="quarter" idx="139"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8" name="Text Placeholder 5"/>
          <p:cNvSpPr>
            <a:spLocks noGrp="1"/>
          </p:cNvSpPr>
          <p:nvPr>
            <p:ph type="body" sz="quarter" idx="140"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99" name="Text Placeholder 5"/>
          <p:cNvSpPr>
            <a:spLocks noGrp="1"/>
          </p:cNvSpPr>
          <p:nvPr>
            <p:ph type="body" sz="quarter" idx="141"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0" name="Text Placeholder 5"/>
          <p:cNvSpPr>
            <a:spLocks noGrp="1"/>
          </p:cNvSpPr>
          <p:nvPr>
            <p:ph type="body" sz="quarter" idx="142"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1" name="Text Placeholder 5"/>
          <p:cNvSpPr>
            <a:spLocks noGrp="1"/>
          </p:cNvSpPr>
          <p:nvPr>
            <p:ph type="body" sz="quarter" idx="143"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2" name="Text Placeholder 5"/>
          <p:cNvSpPr>
            <a:spLocks noGrp="1"/>
          </p:cNvSpPr>
          <p:nvPr>
            <p:ph type="body" sz="quarter" idx="144"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3" name="Text Placeholder 5"/>
          <p:cNvSpPr>
            <a:spLocks noGrp="1"/>
          </p:cNvSpPr>
          <p:nvPr>
            <p:ph type="body" sz="quarter" idx="145"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4" name="Text Placeholder 5"/>
          <p:cNvSpPr>
            <a:spLocks noGrp="1"/>
          </p:cNvSpPr>
          <p:nvPr>
            <p:ph type="body" sz="quarter" idx="146"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5" name="Text Placeholder 5"/>
          <p:cNvSpPr>
            <a:spLocks noGrp="1"/>
          </p:cNvSpPr>
          <p:nvPr>
            <p:ph type="body" sz="quarter" idx="147"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6" name="Text Placeholder 5"/>
          <p:cNvSpPr>
            <a:spLocks noGrp="1"/>
          </p:cNvSpPr>
          <p:nvPr>
            <p:ph type="body" sz="quarter" idx="148"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
        <p:nvSpPr>
          <p:cNvPr id="107" name="Text Placeholder 5"/>
          <p:cNvSpPr>
            <a:spLocks noGrp="1"/>
          </p:cNvSpPr>
          <p:nvPr>
            <p:ph type="body" sz="quarter" idx="149" hasCustomPrompt="1"/>
          </p:nvPr>
        </p:nvSpPr>
        <p:spPr>
          <a:xfrm>
            <a:off x="-7806213" y="13161816"/>
            <a:ext cx="7537847" cy="531993"/>
          </a:xfrm>
          <a:prstGeom prst="rect">
            <a:avLst/>
          </a:prstGeom>
          <a:solidFill>
            <a:schemeClr val="accent5">
              <a:lumMod val="50000"/>
            </a:schemeClr>
          </a:solidFill>
        </p:spPr>
        <p:txBody>
          <a:bodyPr wrap="square" lIns="65304" tIns="65304" rIns="65304" bIns="65304" anchor="ctr" anchorCtr="0">
            <a:spAutoFit/>
          </a:bodyPr>
          <a:lstStyle>
            <a:lvl1pPr algn="ctr">
              <a:buNone/>
              <a:defRPr sz="2600" b="1" baseline="0">
                <a:solidFill>
                  <a:schemeClr val="bg1"/>
                </a:solidFill>
              </a:defRPr>
            </a:lvl1pPr>
          </a:lstStyle>
          <a:p>
            <a:pPr lvl="0"/>
            <a:r>
              <a:rPr lang="en-US" dirty="0" smtClean="0"/>
              <a:t>SECTION HEADER PLACEHOLDER</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1.jpe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1.jpe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1.jpe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2918400" cy="3200400"/>
          </a:xfrm>
          <a:prstGeom prst="rect">
            <a:avLst/>
          </a:prstGeom>
          <a:solidFill>
            <a:schemeClr val="accent5">
              <a:lumMod val="75000"/>
            </a:schemeClr>
          </a:solidFill>
          <a:ln w="9525">
            <a:solidFill>
              <a:schemeClr val="tx1"/>
            </a:solidFill>
            <a:miter lim="800000"/>
            <a:headEnd/>
            <a:tailEnd/>
          </a:ln>
          <a:effectLst/>
        </p:spPr>
        <p:txBody>
          <a:bodyPr wrap="none" lIns="65304" tIns="32651" rIns="65304" bIns="32651" anchor="ctr"/>
          <a:lstStyle/>
          <a:p>
            <a:pPr>
              <a:defRPr/>
            </a:pPr>
            <a:endParaRPr lang="en-US" dirty="0"/>
          </a:p>
        </p:txBody>
      </p:sp>
      <p:sp>
        <p:nvSpPr>
          <p:cNvPr id="9" name="Rectangle 9"/>
          <p:cNvSpPr>
            <a:spLocks noChangeArrowheads="1"/>
          </p:cNvSpPr>
          <p:nvPr/>
        </p:nvSpPr>
        <p:spPr bwMode="auto">
          <a:xfrm>
            <a:off x="0" y="3203575"/>
            <a:ext cx="32918400" cy="101600"/>
          </a:xfrm>
          <a:prstGeom prst="rect">
            <a:avLst/>
          </a:prstGeom>
          <a:solidFill>
            <a:schemeClr val="accent5">
              <a:lumMod val="50000"/>
            </a:schemeClr>
          </a:solidFill>
          <a:ln w="152400">
            <a:noFill/>
            <a:miter lim="800000"/>
            <a:headEnd/>
            <a:tailEnd/>
          </a:ln>
          <a:effectLst/>
        </p:spPr>
        <p:txBody>
          <a:bodyPr wrap="none" lIns="65304" tIns="32651" rIns="65304" bIns="32651" anchor="ctr"/>
          <a:lstStyle/>
          <a:p>
            <a:pPr>
              <a:defRPr/>
            </a:pPr>
            <a:endParaRPr lang="en-US" dirty="0"/>
          </a:p>
        </p:txBody>
      </p:sp>
      <p:sp>
        <p:nvSpPr>
          <p:cNvPr id="10" name="Text Box 14"/>
          <p:cNvSpPr txBox="1">
            <a:spLocks noChangeArrowheads="1"/>
          </p:cNvSpPr>
          <p:nvPr/>
        </p:nvSpPr>
        <p:spPr bwMode="auto">
          <a:xfrm>
            <a:off x="614365" y="21488401"/>
            <a:ext cx="1885950" cy="247393"/>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400" b="1" dirty="0" smtClean="0">
                <a:solidFill>
                  <a:schemeClr val="bg1">
                    <a:lumMod val="75000"/>
                  </a:schemeClr>
                </a:solidFill>
                <a:latin typeface="Arial" charset="0"/>
              </a:rPr>
              <a:t>RESEARCH POSTER PRESENTATION </a:t>
            </a:r>
            <a:r>
              <a:rPr lang="en-US" sz="400" b="1" dirty="0">
                <a:solidFill>
                  <a:schemeClr val="bg1">
                    <a:lumMod val="75000"/>
                  </a:schemeClr>
                </a:solidFill>
                <a:latin typeface="Arial" charset="0"/>
              </a:rPr>
              <a:t>DESIGN © </a:t>
            </a:r>
            <a:r>
              <a:rPr lang="en-US" sz="400" b="1" dirty="0" smtClean="0">
                <a:solidFill>
                  <a:schemeClr val="bg1">
                    <a:lumMod val="75000"/>
                  </a:schemeClr>
                </a:solidFill>
                <a:latin typeface="Arial" charset="0"/>
              </a:rPr>
              <a:t>2011</a:t>
            </a:r>
            <a:endParaRPr lang="en-US" sz="400" b="1" dirty="0">
              <a:solidFill>
                <a:schemeClr val="bg1">
                  <a:lumMod val="75000"/>
                </a:schemeClr>
              </a:solidFill>
              <a:latin typeface="Arial" charset="0"/>
            </a:endParaRP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
        <p:nvSpPr>
          <p:cNvPr id="15" name="Rectangle 35"/>
          <p:cNvSpPr>
            <a:spLocks noChangeArrowheads="1"/>
          </p:cNvSpPr>
          <p:nvPr/>
        </p:nvSpPr>
        <p:spPr bwMode="auto">
          <a:xfrm>
            <a:off x="24688800" y="3505200"/>
            <a:ext cx="7543800" cy="17830800"/>
          </a:xfrm>
          <a:prstGeom prst="rect">
            <a:avLst/>
          </a:prstGeom>
          <a:solidFill>
            <a:schemeClr val="bg1"/>
          </a:solidFill>
          <a:ln w="9525">
            <a:solidFill>
              <a:schemeClr val="tx2"/>
            </a:solidFill>
            <a:miter lim="800000"/>
            <a:headEnd/>
            <a:tailEnd/>
          </a:ln>
          <a:effectLst/>
        </p:spPr>
        <p:txBody>
          <a:bodyPr wrap="none" lIns="65304" tIns="32651" rIns="65304" bIns="32651" anchor="ctr"/>
          <a:lstStyle/>
          <a:p>
            <a:pPr>
              <a:defRPr/>
            </a:pPr>
            <a:endParaRPr lang="en-US" dirty="0"/>
          </a:p>
        </p:txBody>
      </p:sp>
      <p:sp>
        <p:nvSpPr>
          <p:cNvPr id="16" name="Rectangle 33"/>
          <p:cNvSpPr>
            <a:spLocks noChangeArrowheads="1"/>
          </p:cNvSpPr>
          <p:nvPr/>
        </p:nvSpPr>
        <p:spPr bwMode="auto">
          <a:xfrm>
            <a:off x="8686800" y="3505200"/>
            <a:ext cx="7543800" cy="17830800"/>
          </a:xfrm>
          <a:prstGeom prst="rect">
            <a:avLst/>
          </a:prstGeom>
          <a:solidFill>
            <a:schemeClr val="bg1"/>
          </a:solidFill>
          <a:ln w="9525">
            <a:solidFill>
              <a:schemeClr val="tx2"/>
            </a:solidFill>
            <a:miter lim="800000"/>
            <a:headEnd/>
            <a:tailEnd/>
          </a:ln>
          <a:effectLst/>
        </p:spPr>
        <p:txBody>
          <a:bodyPr wrap="none" lIns="65304" tIns="32651" rIns="65304" bIns="32651" anchor="ctr"/>
          <a:lstStyle/>
          <a:p>
            <a:pPr>
              <a:defRPr/>
            </a:pPr>
            <a:endParaRPr lang="en-US" dirty="0"/>
          </a:p>
        </p:txBody>
      </p:sp>
      <p:sp>
        <p:nvSpPr>
          <p:cNvPr id="17" name="Rectangle 33"/>
          <p:cNvSpPr>
            <a:spLocks noChangeArrowheads="1"/>
          </p:cNvSpPr>
          <p:nvPr/>
        </p:nvSpPr>
        <p:spPr bwMode="auto">
          <a:xfrm>
            <a:off x="16687800" y="3505200"/>
            <a:ext cx="7543800" cy="17830800"/>
          </a:xfrm>
          <a:prstGeom prst="rect">
            <a:avLst/>
          </a:prstGeom>
          <a:solidFill>
            <a:schemeClr val="bg1"/>
          </a:solidFill>
          <a:ln w="9525">
            <a:solidFill>
              <a:schemeClr val="tx2"/>
            </a:solidFill>
            <a:miter lim="800000"/>
            <a:headEnd/>
            <a:tailEnd/>
          </a:ln>
          <a:effectLst/>
        </p:spPr>
        <p:txBody>
          <a:bodyPr wrap="none" lIns="65304" tIns="32651" rIns="65304" bIns="32651" anchor="ctr"/>
          <a:lstStyle/>
          <a:p>
            <a:pPr>
              <a:defRPr/>
            </a:pPr>
            <a:endParaRPr lang="en-US" dirty="0"/>
          </a:p>
        </p:txBody>
      </p:sp>
      <p:sp>
        <p:nvSpPr>
          <p:cNvPr id="25" name="Rectangle 33"/>
          <p:cNvSpPr>
            <a:spLocks noChangeArrowheads="1"/>
          </p:cNvSpPr>
          <p:nvPr/>
        </p:nvSpPr>
        <p:spPr bwMode="auto">
          <a:xfrm>
            <a:off x="691754" y="3505200"/>
            <a:ext cx="7543800" cy="17830800"/>
          </a:xfrm>
          <a:prstGeom prst="rect">
            <a:avLst/>
          </a:prstGeom>
          <a:solidFill>
            <a:schemeClr val="bg1"/>
          </a:solidFill>
          <a:ln w="9525">
            <a:solidFill>
              <a:schemeClr val="tx2"/>
            </a:solidFill>
            <a:miter lim="800000"/>
            <a:headEnd/>
            <a:tailEnd/>
          </a:ln>
          <a:effectLst/>
        </p:spPr>
        <p:txBody>
          <a:bodyPr wrap="none" lIns="65304" tIns="32651" rIns="65304" bIns="32651" anchor="ctr"/>
          <a:lstStyle/>
          <a:p>
            <a:pPr>
              <a:defRPr/>
            </a:pPr>
            <a:endParaRPr lang="en-US" dirty="0"/>
          </a:p>
        </p:txBody>
      </p:sp>
      <p:cxnSp>
        <p:nvCxnSpPr>
          <p:cNvPr id="41" name="Straight Connector 40"/>
          <p:cNvCxnSpPr/>
          <p:nvPr/>
        </p:nvCxnSpPr>
        <p:spPr>
          <a:xfrm>
            <a:off x="-7801791" y="8343900"/>
            <a:ext cx="7537846"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3166594" y="3016250"/>
            <a:ext cx="7537846"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2918400" cy="3200400"/>
          </a:xfrm>
          <a:prstGeom prst="rect">
            <a:avLst/>
          </a:prstGeom>
          <a:solidFill>
            <a:schemeClr val="accent5">
              <a:lumMod val="75000"/>
            </a:schemeClr>
          </a:solidFill>
          <a:ln w="9525">
            <a:solidFill>
              <a:schemeClr val="tx1"/>
            </a:solidFill>
            <a:miter lim="800000"/>
            <a:headEnd/>
            <a:tailEnd/>
          </a:ln>
          <a:effectLst/>
        </p:spPr>
        <p:txBody>
          <a:bodyPr wrap="none" lIns="65304" tIns="32651" rIns="65304" bIns="32651" anchor="ctr"/>
          <a:lstStyle/>
          <a:p>
            <a:pPr>
              <a:defRPr/>
            </a:pPr>
            <a:endParaRPr lang="en-US" dirty="0"/>
          </a:p>
        </p:txBody>
      </p:sp>
      <p:sp>
        <p:nvSpPr>
          <p:cNvPr id="8" name="Rectangle 33"/>
          <p:cNvSpPr>
            <a:spLocks noChangeArrowheads="1"/>
          </p:cNvSpPr>
          <p:nvPr/>
        </p:nvSpPr>
        <p:spPr bwMode="auto">
          <a:xfrm>
            <a:off x="685803" y="3505200"/>
            <a:ext cx="10189028" cy="17830800"/>
          </a:xfrm>
          <a:prstGeom prst="rect">
            <a:avLst/>
          </a:prstGeom>
          <a:solidFill>
            <a:schemeClr val="bg1"/>
          </a:solidFill>
          <a:ln w="9525">
            <a:solidFill>
              <a:schemeClr val="tx2"/>
            </a:solidFill>
            <a:miter lim="800000"/>
            <a:headEnd/>
            <a:tailEnd/>
          </a:ln>
          <a:effectLst/>
        </p:spPr>
        <p:txBody>
          <a:bodyPr wrap="none" lIns="65304" tIns="32651" rIns="65304" bIns="32651" anchor="ctr"/>
          <a:lstStyle/>
          <a:p>
            <a:pPr>
              <a:defRPr/>
            </a:pPr>
            <a:endParaRPr lang="en-US" dirty="0"/>
          </a:p>
        </p:txBody>
      </p:sp>
      <p:sp>
        <p:nvSpPr>
          <p:cNvPr id="9" name="Rectangle 9"/>
          <p:cNvSpPr>
            <a:spLocks noChangeArrowheads="1"/>
          </p:cNvSpPr>
          <p:nvPr/>
        </p:nvSpPr>
        <p:spPr bwMode="auto">
          <a:xfrm>
            <a:off x="0" y="3203575"/>
            <a:ext cx="32918400" cy="101600"/>
          </a:xfrm>
          <a:prstGeom prst="rect">
            <a:avLst/>
          </a:prstGeom>
          <a:solidFill>
            <a:schemeClr val="accent5">
              <a:lumMod val="50000"/>
            </a:schemeClr>
          </a:solidFill>
          <a:ln w="152400">
            <a:noFill/>
            <a:miter lim="800000"/>
            <a:headEnd/>
            <a:tailEnd/>
          </a:ln>
          <a:effectLst/>
        </p:spPr>
        <p:txBody>
          <a:bodyPr wrap="none" lIns="65304" tIns="32651" rIns="65304" bIns="32651" anchor="ctr"/>
          <a:lstStyle/>
          <a:p>
            <a:pPr>
              <a:defRPr/>
            </a:pPr>
            <a:endParaRPr lang="en-US" dirty="0"/>
          </a:p>
        </p:txBody>
      </p:sp>
      <p:sp>
        <p:nvSpPr>
          <p:cNvPr id="10" name="Text Box 14"/>
          <p:cNvSpPr txBox="1">
            <a:spLocks noChangeArrowheads="1"/>
          </p:cNvSpPr>
          <p:nvPr/>
        </p:nvSpPr>
        <p:spPr bwMode="auto">
          <a:xfrm>
            <a:off x="614365" y="21488401"/>
            <a:ext cx="1885950" cy="247393"/>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400" b="1" dirty="0" smtClean="0">
                <a:solidFill>
                  <a:schemeClr val="bg1">
                    <a:lumMod val="75000"/>
                  </a:schemeClr>
                </a:solidFill>
                <a:latin typeface="Arial" charset="0"/>
              </a:rPr>
              <a:t>RESEARCH POSTER PRESENTATION </a:t>
            </a:r>
            <a:r>
              <a:rPr lang="en-US" sz="400" b="1" dirty="0">
                <a:solidFill>
                  <a:schemeClr val="bg1">
                    <a:lumMod val="75000"/>
                  </a:schemeClr>
                </a:solidFill>
                <a:latin typeface="Arial" charset="0"/>
              </a:rPr>
              <a:t>DESIGN © </a:t>
            </a:r>
            <a:r>
              <a:rPr lang="en-US" sz="400" b="1" dirty="0" smtClean="0">
                <a:solidFill>
                  <a:schemeClr val="bg1">
                    <a:lumMod val="75000"/>
                  </a:schemeClr>
                </a:solidFill>
                <a:latin typeface="Arial" charset="0"/>
              </a:rPr>
              <a:t>2011</a:t>
            </a:r>
            <a:endParaRPr lang="en-US" sz="400" b="1" dirty="0">
              <a:solidFill>
                <a:schemeClr val="bg1">
                  <a:lumMod val="75000"/>
                </a:schemeClr>
              </a:solidFill>
              <a:latin typeface="Arial" charset="0"/>
            </a:endParaRP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
        <p:nvSpPr>
          <p:cNvPr id="18" name="Rectangle 33"/>
          <p:cNvSpPr>
            <a:spLocks noChangeArrowheads="1"/>
          </p:cNvSpPr>
          <p:nvPr/>
        </p:nvSpPr>
        <p:spPr bwMode="auto">
          <a:xfrm>
            <a:off x="11362903" y="3505200"/>
            <a:ext cx="10189028" cy="17830800"/>
          </a:xfrm>
          <a:prstGeom prst="rect">
            <a:avLst/>
          </a:prstGeom>
          <a:solidFill>
            <a:schemeClr val="bg1"/>
          </a:solidFill>
          <a:ln w="9525">
            <a:solidFill>
              <a:schemeClr val="tx2"/>
            </a:solidFill>
            <a:miter lim="800000"/>
            <a:headEnd/>
            <a:tailEnd/>
          </a:ln>
          <a:effectLst/>
        </p:spPr>
        <p:txBody>
          <a:bodyPr wrap="none" lIns="65304" tIns="32651" rIns="65304" bIns="32651" anchor="ctr"/>
          <a:lstStyle/>
          <a:p>
            <a:pPr>
              <a:defRPr/>
            </a:pPr>
            <a:endParaRPr lang="en-US" dirty="0"/>
          </a:p>
        </p:txBody>
      </p:sp>
      <p:sp>
        <p:nvSpPr>
          <p:cNvPr id="19" name="Rectangle 33"/>
          <p:cNvSpPr>
            <a:spLocks noChangeArrowheads="1"/>
          </p:cNvSpPr>
          <p:nvPr/>
        </p:nvSpPr>
        <p:spPr bwMode="auto">
          <a:xfrm>
            <a:off x="22040003" y="3505200"/>
            <a:ext cx="10189028" cy="17830800"/>
          </a:xfrm>
          <a:prstGeom prst="rect">
            <a:avLst/>
          </a:prstGeom>
          <a:solidFill>
            <a:schemeClr val="bg1"/>
          </a:solidFill>
          <a:ln w="9525">
            <a:solidFill>
              <a:schemeClr val="tx2"/>
            </a:solidFill>
            <a:miter lim="800000"/>
            <a:headEnd/>
            <a:tailEnd/>
          </a:ln>
          <a:effectLst/>
        </p:spPr>
        <p:txBody>
          <a:bodyPr wrap="none" lIns="65304" tIns="32651" rIns="65304" bIns="32651" anchor="ctr"/>
          <a:lstStyle/>
          <a:p>
            <a:pPr>
              <a:defRPr/>
            </a:pPr>
            <a:endParaRPr lang="en-US" dirty="0"/>
          </a:p>
        </p:txBody>
      </p:sp>
      <p:sp>
        <p:nvSpPr>
          <p:cNvPr id="55" name="Rectangle 54"/>
          <p:cNvSpPr/>
          <p:nvPr/>
        </p:nvSpPr>
        <p:spPr>
          <a:xfrm>
            <a:off x="-7801791" y="-13064"/>
            <a:ext cx="7537847" cy="219456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30607" tIns="261212" rIns="130607" bIns="130607" rtlCol="0" anchor="t" anchorCtr="0"/>
          <a:lstStyle/>
          <a:p>
            <a:pPr algn="ctr"/>
            <a:r>
              <a:rPr lang="en-US" sz="3100" b="1" dirty="0" smtClean="0">
                <a:solidFill>
                  <a:schemeClr val="bg1"/>
                </a:solidFill>
                <a:latin typeface="Trebuchet MS" pitchFamily="34" charset="0"/>
              </a:rPr>
              <a:t>QUICK DESIGN</a:t>
            </a:r>
            <a:r>
              <a:rPr lang="en-US" sz="3100" b="1" baseline="0" dirty="0" smtClean="0">
                <a:solidFill>
                  <a:schemeClr val="bg1"/>
                </a:solidFill>
                <a:latin typeface="Trebuchet MS" pitchFamily="34" charset="0"/>
              </a:rPr>
              <a:t> </a:t>
            </a:r>
            <a:r>
              <a:rPr lang="en-US" sz="3100" b="1" dirty="0" smtClean="0">
                <a:solidFill>
                  <a:schemeClr val="bg1"/>
                </a:solidFill>
                <a:latin typeface="Trebuchet MS" pitchFamily="34" charset="0"/>
              </a:rPr>
              <a:t>GUIDE</a:t>
            </a:r>
          </a:p>
          <a:p>
            <a:pPr algn="ctr"/>
            <a:r>
              <a:rPr lang="en-US" sz="2900" b="1" dirty="0" smtClean="0">
                <a:solidFill>
                  <a:srgbClr val="FFFF00"/>
                </a:solidFill>
                <a:latin typeface="Trebuchet MS" pitchFamily="34" charset="0"/>
              </a:rPr>
              <a:t>(--THIS SECTION DOES NOT PRINT--)</a:t>
            </a:r>
          </a:p>
          <a:p>
            <a:pPr algn="ctr"/>
            <a:endParaRPr lang="en-US" sz="2300" b="1" dirty="0" smtClean="0">
              <a:latin typeface="Trebuchet MS" pitchFamily="34" charset="0"/>
            </a:endParaRPr>
          </a:p>
          <a:p>
            <a:pPr defTabSz="3134780"/>
            <a:r>
              <a:rPr lang="en-US" sz="2300" dirty="0" smtClean="0">
                <a:latin typeface="Trebuchet MS" pitchFamily="34" charset="0"/>
              </a:rPr>
              <a:t>This PowerPoint</a:t>
            </a:r>
            <a:r>
              <a:rPr lang="en-US" sz="2300" baseline="0" dirty="0" smtClean="0">
                <a:latin typeface="Trebuchet MS" pitchFamily="34" charset="0"/>
              </a:rPr>
              <a:t> </a:t>
            </a:r>
            <a:r>
              <a:rPr lang="en-US" sz="2300" dirty="0" smtClean="0">
                <a:latin typeface="Trebuchet MS" pitchFamily="34" charset="0"/>
              </a:rPr>
              <a:t>2007 template produces</a:t>
            </a:r>
            <a:r>
              <a:rPr lang="en-US" sz="2300" baseline="0" dirty="0" smtClean="0">
                <a:latin typeface="Trebuchet MS" pitchFamily="34" charset="0"/>
              </a:rPr>
              <a:t> </a:t>
            </a:r>
            <a:r>
              <a:rPr lang="en-US" sz="2300" dirty="0" smtClean="0">
                <a:latin typeface="Trebuchet MS" pitchFamily="34" charset="0"/>
              </a:rPr>
              <a:t>a 48”x72” professional  poster. It</a:t>
            </a:r>
            <a:r>
              <a:rPr lang="en-US" sz="2300" baseline="0" dirty="0" smtClean="0">
                <a:latin typeface="Trebuchet MS" pitchFamily="34" charset="0"/>
              </a:rPr>
              <a:t> </a:t>
            </a:r>
            <a:r>
              <a:rPr lang="en-US" sz="2300" dirty="0" smtClean="0">
                <a:latin typeface="Trebuchet MS" pitchFamily="34" charset="0"/>
              </a:rPr>
              <a:t>will save you valuable time placing titles, subtitles,</a:t>
            </a:r>
            <a:r>
              <a:rPr lang="en-US" sz="2300" baseline="0" dirty="0" smtClean="0">
                <a:latin typeface="Trebuchet MS" pitchFamily="34" charset="0"/>
              </a:rPr>
              <a:t> text, and graphics</a:t>
            </a:r>
            <a:r>
              <a:rPr lang="en-US" sz="2300" dirty="0" smtClean="0">
                <a:latin typeface="Trebuchet MS" pitchFamily="34" charset="0"/>
              </a:rPr>
              <a:t>. </a:t>
            </a:r>
          </a:p>
          <a:p>
            <a:pPr defTabSz="3134780"/>
            <a:endParaRPr lang="en-US" sz="2300" dirty="0" smtClean="0">
              <a:latin typeface="Trebuchet MS" pitchFamily="34" charset="0"/>
            </a:endParaRPr>
          </a:p>
          <a:p>
            <a:pPr defTabSz="3134780"/>
            <a:r>
              <a:rPr lang="en-US" sz="2300" dirty="0" smtClean="0">
                <a:latin typeface="Trebuchet MS" pitchFamily="34" charset="0"/>
              </a:rPr>
              <a:t>Use it to create your presentation. Then send</a:t>
            </a:r>
            <a:r>
              <a:rPr lang="en-US" sz="2300" baseline="0" dirty="0" smtClean="0">
                <a:latin typeface="Trebuchet MS" pitchFamily="34" charset="0"/>
              </a:rPr>
              <a:t> it </a:t>
            </a:r>
            <a:r>
              <a:rPr lang="en-US" sz="2300" dirty="0" smtClean="0">
                <a:latin typeface="Trebuchet MS" pitchFamily="34" charset="0"/>
              </a:rPr>
              <a:t>to </a:t>
            </a:r>
            <a:r>
              <a:rPr lang="en-US" sz="2300" b="1" dirty="0" smtClean="0">
                <a:latin typeface="Trebuchet MS" pitchFamily="34" charset="0"/>
              </a:rPr>
              <a:t>PosterPresentations.com</a:t>
            </a:r>
            <a:r>
              <a:rPr lang="en-US" sz="2300" dirty="0" smtClean="0">
                <a:latin typeface="Trebuchet MS" pitchFamily="34" charset="0"/>
              </a:rPr>
              <a:t> for premium quality, same day affordable printing.</a:t>
            </a:r>
            <a:br>
              <a:rPr lang="en-US" sz="2300" dirty="0" smtClean="0">
                <a:latin typeface="Trebuchet MS" pitchFamily="34" charset="0"/>
              </a:rPr>
            </a:br>
            <a:endParaRPr lang="en-US" sz="2300" dirty="0" smtClean="0">
              <a:latin typeface="Trebuchet MS" pitchFamily="34" charset="0"/>
            </a:endParaRPr>
          </a:p>
          <a:p>
            <a:pPr defTabSz="3134780"/>
            <a:r>
              <a:rPr lang="en-US" sz="2300" dirty="0" smtClean="0">
                <a:latin typeface="Trebuchet MS" pitchFamily="34" charset="0"/>
              </a:rPr>
              <a:t>We provide a series of </a:t>
            </a:r>
            <a:r>
              <a:rPr lang="en-US" sz="2300" b="1" dirty="0" smtClean="0">
                <a:latin typeface="Trebuchet MS" pitchFamily="34" charset="0"/>
              </a:rPr>
              <a:t>online tutorials</a:t>
            </a:r>
            <a:r>
              <a:rPr lang="en-US" sz="2300" dirty="0" smtClean="0">
                <a:latin typeface="Trebuchet MS" pitchFamily="34" charset="0"/>
              </a:rPr>
              <a:t> that will guide you through the poster design process and answer your poster production questions. </a:t>
            </a:r>
          </a:p>
          <a:p>
            <a:pPr defTabSz="3134780"/>
            <a:endParaRPr lang="en-US" sz="2300" dirty="0" smtClean="0">
              <a:latin typeface="Trebuchet MS" pitchFamily="34" charset="0"/>
            </a:endParaRPr>
          </a:p>
          <a:p>
            <a:pPr defTabSz="3134780"/>
            <a:r>
              <a:rPr lang="en-US" sz="2300" dirty="0" smtClean="0">
                <a:latin typeface="Trebuchet MS" pitchFamily="34" charset="0"/>
              </a:rPr>
              <a:t>View our online</a:t>
            </a:r>
            <a:r>
              <a:rPr lang="en-US" sz="2300" baseline="0" dirty="0" smtClean="0">
                <a:latin typeface="Trebuchet MS" pitchFamily="34" charset="0"/>
              </a:rPr>
              <a:t> tutorials at:</a:t>
            </a:r>
            <a:r>
              <a:rPr lang="en-US" sz="2300" dirty="0" smtClean="0">
                <a:latin typeface="Trebuchet MS" pitchFamily="34" charset="0"/>
              </a:rPr>
              <a:t/>
            </a:r>
            <a:br>
              <a:rPr lang="en-US" sz="2300" dirty="0" smtClean="0">
                <a:latin typeface="Trebuchet MS" pitchFamily="34" charset="0"/>
              </a:rPr>
            </a:br>
            <a:r>
              <a:rPr lang="en-US" sz="2300" dirty="0" smtClean="0">
                <a:solidFill>
                  <a:srgbClr val="FFFF00"/>
                </a:solidFill>
                <a:latin typeface="Trebuchet MS" pitchFamily="34" charset="0"/>
              </a:rPr>
              <a:t> http://bit.ly/Poster_creation_help </a:t>
            </a:r>
            <a:r>
              <a:rPr lang="en-US" sz="2300" dirty="0" smtClean="0">
                <a:latin typeface="Trebuchet MS" pitchFamily="34" charset="0"/>
              </a:rPr>
              <a:t/>
            </a:r>
            <a:br>
              <a:rPr lang="en-US" sz="2300" dirty="0" smtClean="0">
                <a:latin typeface="Trebuchet MS" pitchFamily="34" charset="0"/>
              </a:rPr>
            </a:br>
            <a:r>
              <a:rPr lang="en-US" sz="2300" dirty="0" smtClean="0">
                <a:latin typeface="Trebuchet MS" pitchFamily="34" charset="0"/>
              </a:rPr>
              <a:t>(copy</a:t>
            </a:r>
            <a:r>
              <a:rPr lang="en-US" sz="2300" baseline="0" dirty="0" smtClean="0">
                <a:latin typeface="Trebuchet MS" pitchFamily="34" charset="0"/>
              </a:rPr>
              <a:t> and paste the link into your web browser).</a:t>
            </a:r>
          </a:p>
          <a:p>
            <a:pPr defTabSz="3134780"/>
            <a:endParaRPr lang="en-US" sz="2300" dirty="0" smtClean="0">
              <a:latin typeface="Trebuchet MS" pitchFamily="34" charset="0"/>
            </a:endParaRPr>
          </a:p>
          <a:p>
            <a:pPr defTabSz="3134780"/>
            <a:r>
              <a:rPr lang="en-US" sz="2300" dirty="0" smtClean="0">
                <a:latin typeface="Trebuchet MS" pitchFamily="34" charset="0"/>
              </a:rPr>
              <a:t>For assistance and to order your printed poster</a:t>
            </a:r>
            <a:r>
              <a:rPr lang="en-US" sz="2300" dirty="0" smtClean="0">
                <a:solidFill>
                  <a:schemeClr val="bg1"/>
                </a:solidFill>
                <a:latin typeface="Trebuchet MS" pitchFamily="34" charset="0"/>
              </a:rPr>
              <a:t> call </a:t>
            </a:r>
            <a:r>
              <a:rPr lang="en-US" sz="2300" b="1" dirty="0" smtClean="0">
                <a:solidFill>
                  <a:srgbClr val="FFFF00"/>
                </a:solidFill>
                <a:latin typeface="Trebuchet MS" pitchFamily="34" charset="0"/>
              </a:rPr>
              <a:t>PosterPresentations.com</a:t>
            </a:r>
            <a:r>
              <a:rPr lang="en-US" sz="2300" dirty="0" smtClean="0">
                <a:solidFill>
                  <a:srgbClr val="FFFF00"/>
                </a:solidFill>
                <a:latin typeface="Trebuchet MS" pitchFamily="34" charset="0"/>
              </a:rPr>
              <a:t> </a:t>
            </a:r>
            <a:r>
              <a:rPr lang="en-US" sz="2300" dirty="0" smtClean="0">
                <a:latin typeface="Trebuchet MS" pitchFamily="34" charset="0"/>
              </a:rPr>
              <a:t>at </a:t>
            </a:r>
            <a:r>
              <a:rPr lang="en-US" sz="2900" b="1" dirty="0" smtClean="0">
                <a:solidFill>
                  <a:srgbClr val="FFFF00"/>
                </a:solidFill>
                <a:latin typeface="Trebuchet MS" pitchFamily="34" charset="0"/>
              </a:rPr>
              <a:t>1.866.649.3004</a:t>
            </a:r>
          </a:p>
          <a:p>
            <a:pPr defTabSz="3134780"/>
            <a:endParaRPr lang="en-US" sz="2900" b="1" dirty="0" smtClean="0">
              <a:solidFill>
                <a:srgbClr val="FFFF00"/>
              </a:solidFill>
              <a:latin typeface="Trebuchet MS" pitchFamily="34" charset="0"/>
            </a:endParaRPr>
          </a:p>
          <a:p>
            <a:pPr defTabSz="3134780"/>
            <a:endParaRPr lang="en-US" sz="2900" b="1" dirty="0" smtClean="0">
              <a:solidFill>
                <a:srgbClr val="FFFF00"/>
              </a:solidFill>
              <a:latin typeface="Trebuchet MS" pitchFamily="34" charset="0"/>
            </a:endParaRPr>
          </a:p>
          <a:p>
            <a:pPr algn="ctr"/>
            <a:r>
              <a:rPr lang="en-US" sz="3100" b="1" dirty="0" smtClean="0">
                <a:solidFill>
                  <a:schemeClr val="bg1"/>
                </a:solidFill>
                <a:latin typeface="Trebuchet MS" pitchFamily="34" charset="0"/>
              </a:rPr>
              <a:t>Object Placeholders</a:t>
            </a:r>
          </a:p>
          <a:p>
            <a:pPr algn="ctr"/>
            <a:endParaRPr lang="en-US" sz="3100" b="1" dirty="0" smtClean="0">
              <a:solidFill>
                <a:schemeClr val="bg1"/>
              </a:solidFill>
              <a:latin typeface="Trebuchet MS" pitchFamily="34" charset="0"/>
            </a:endParaRPr>
          </a:p>
          <a:p>
            <a:pPr defTabSz="3134780"/>
            <a:r>
              <a:rPr lang="en-US" sz="2300" dirty="0" smtClean="0">
                <a:latin typeface="Trebuchet MS" pitchFamily="34" charset="0"/>
              </a:rPr>
              <a:t>Use the placeholders provided below to add new elements to your poster:</a:t>
            </a:r>
            <a:r>
              <a:rPr lang="en-US" sz="2300" baseline="0" dirty="0" smtClean="0">
                <a:latin typeface="Trebuchet MS" pitchFamily="34" charset="0"/>
              </a:rPr>
              <a:t> </a:t>
            </a:r>
            <a:r>
              <a:rPr lang="en-US" sz="2300" dirty="0" smtClean="0">
                <a:latin typeface="Trebuchet MS" pitchFamily="34" charset="0"/>
              </a:rPr>
              <a:t>Drag a placeholder onto the</a:t>
            </a:r>
            <a:r>
              <a:rPr lang="en-US" sz="2300" baseline="0" dirty="0" smtClean="0">
                <a:latin typeface="Trebuchet MS" pitchFamily="34" charset="0"/>
              </a:rPr>
              <a:t> poster area,</a:t>
            </a:r>
            <a:r>
              <a:rPr lang="en-US" sz="2300" dirty="0" smtClean="0">
                <a:latin typeface="Trebuchet MS" pitchFamily="34" charset="0"/>
              </a:rPr>
              <a:t> size it, and click it to edit.</a:t>
            </a:r>
          </a:p>
          <a:p>
            <a:pPr defTabSz="3134780"/>
            <a:endParaRPr lang="en-US" sz="2300" dirty="0" smtClean="0">
              <a:latin typeface="Trebuchet MS" pitchFamily="34" charset="0"/>
            </a:endParaRPr>
          </a:p>
          <a:p>
            <a:pPr defTabSz="3134780"/>
            <a:r>
              <a:rPr lang="en-US" sz="2300" b="1" dirty="0" smtClean="0">
                <a:solidFill>
                  <a:srgbClr val="FFFF00"/>
                </a:solidFill>
                <a:latin typeface="Trebuchet MS" pitchFamily="34" charset="0"/>
              </a:rPr>
              <a:t>Section Header placeholder</a:t>
            </a:r>
          </a:p>
          <a:p>
            <a:pPr defTabSz="3134780"/>
            <a:r>
              <a:rPr lang="en-US" sz="2300" dirty="0" smtClean="0">
                <a:latin typeface="Trebuchet MS" pitchFamily="34" charset="0"/>
              </a:rPr>
              <a:t>Move</a:t>
            </a:r>
            <a:r>
              <a:rPr lang="en-US" sz="2300" baseline="0" dirty="0" smtClean="0">
                <a:latin typeface="Trebuchet MS" pitchFamily="34" charset="0"/>
              </a:rPr>
              <a:t> this preformatted section header placeholder to the poster area to add another section header. Use section headers to separate topics or concepts within your presentation. </a:t>
            </a:r>
          </a:p>
          <a:p>
            <a:pPr defTabSz="3134780"/>
            <a:endParaRPr lang="en-US" sz="2300" baseline="0" dirty="0" smtClean="0">
              <a:latin typeface="Trebuchet MS" pitchFamily="34" charset="0"/>
            </a:endParaRPr>
          </a:p>
          <a:p>
            <a:pPr defTabSz="3134780"/>
            <a:endParaRPr lang="en-US" sz="2300" dirty="0" smtClean="0">
              <a:latin typeface="Trebuchet MS" pitchFamily="34" charset="0"/>
            </a:endParaRPr>
          </a:p>
          <a:p>
            <a:pPr defTabSz="3134780"/>
            <a:endParaRPr lang="en-US" sz="2300" b="1" dirty="0" smtClean="0">
              <a:solidFill>
                <a:srgbClr val="FFFF00"/>
              </a:solidFill>
              <a:latin typeface="Trebuchet MS" pitchFamily="34" charset="0"/>
            </a:endParaRPr>
          </a:p>
          <a:p>
            <a:pPr defTabSz="3134780"/>
            <a:r>
              <a:rPr lang="en-US" sz="2300" b="1" dirty="0" smtClean="0">
                <a:solidFill>
                  <a:srgbClr val="FFFF00"/>
                </a:solidFill>
                <a:latin typeface="Trebuchet MS" pitchFamily="34" charset="0"/>
              </a:rPr>
              <a:t>Text placeholder</a:t>
            </a:r>
          </a:p>
          <a:p>
            <a:pPr defTabSz="3134780"/>
            <a:r>
              <a:rPr lang="en-US" sz="2300" baseline="0" dirty="0" smtClean="0">
                <a:latin typeface="Trebuchet MS" pitchFamily="34" charset="0"/>
              </a:rPr>
              <a:t>Move this preformatted text placeholder to the poster to add a new body of text.</a:t>
            </a:r>
          </a:p>
          <a:p>
            <a:pPr defTabSz="3134780"/>
            <a:endParaRPr lang="en-US" sz="2300" baseline="0" dirty="0" smtClean="0">
              <a:latin typeface="Trebuchet MS" pitchFamily="34" charset="0"/>
            </a:endParaRPr>
          </a:p>
          <a:p>
            <a:pPr defTabSz="3134780"/>
            <a:endParaRPr lang="en-US" sz="2300" baseline="0" dirty="0" smtClean="0">
              <a:latin typeface="Trebuchet MS" pitchFamily="34" charset="0"/>
            </a:endParaRPr>
          </a:p>
          <a:p>
            <a:pPr defTabSz="3134780"/>
            <a:endParaRPr lang="en-US" sz="2300" baseline="0" dirty="0" smtClean="0">
              <a:latin typeface="Trebuchet MS" pitchFamily="34" charset="0"/>
            </a:endParaRPr>
          </a:p>
          <a:p>
            <a:pPr defTabSz="3134780"/>
            <a:endParaRPr lang="en-US" sz="2300" b="1" baseline="0" dirty="0" smtClean="0">
              <a:solidFill>
                <a:srgbClr val="FFFF00"/>
              </a:solidFill>
              <a:latin typeface="Trebuchet MS" pitchFamily="34" charset="0"/>
            </a:endParaRPr>
          </a:p>
          <a:p>
            <a:pPr defTabSz="3134780"/>
            <a:r>
              <a:rPr lang="en-US" sz="2300" b="1" baseline="0" dirty="0" smtClean="0">
                <a:solidFill>
                  <a:srgbClr val="FFFF00"/>
                </a:solidFill>
                <a:latin typeface="Trebuchet MS" pitchFamily="34" charset="0"/>
              </a:rPr>
              <a:t>Picture placeholder</a:t>
            </a:r>
          </a:p>
          <a:p>
            <a:pPr defTabSz="3134780"/>
            <a:r>
              <a:rPr lang="en-US" sz="2300" baseline="0" dirty="0" smtClean="0">
                <a:latin typeface="Trebuchet MS" pitchFamily="34" charset="0"/>
              </a:rPr>
              <a:t>Move this graphic placeholder onto your poster, size it first, and then click it to add a picture to the poster.</a:t>
            </a:r>
          </a:p>
          <a:p>
            <a:pPr defTabSz="3134780"/>
            <a:endParaRPr lang="en-US" sz="2300" baseline="0" dirty="0" smtClean="0">
              <a:latin typeface="Trebuchet MS" pitchFamily="34" charset="0"/>
            </a:endParaRPr>
          </a:p>
          <a:p>
            <a:pPr defTabSz="3134780"/>
            <a:endParaRPr lang="en-US" sz="2300" baseline="0" dirty="0" smtClean="0">
              <a:latin typeface="Trebuchet MS" pitchFamily="34" charset="0"/>
            </a:endParaRPr>
          </a:p>
          <a:p>
            <a:pPr defTabSz="3134780"/>
            <a:endParaRPr lang="en-US" sz="2300" baseline="0" dirty="0" smtClean="0">
              <a:latin typeface="Trebuchet MS" pitchFamily="34" charset="0"/>
            </a:endParaRPr>
          </a:p>
          <a:p>
            <a:pPr algn="ctr"/>
            <a:endParaRPr lang="en-US" sz="3100" b="1" dirty="0" smtClean="0">
              <a:solidFill>
                <a:schemeClr val="bg1"/>
              </a:solidFill>
              <a:latin typeface="Trebuchet MS" pitchFamily="34" charset="0"/>
            </a:endParaRPr>
          </a:p>
          <a:p>
            <a:pPr algn="ctr"/>
            <a:endParaRPr lang="en-US" sz="3100" b="1" dirty="0" smtClean="0">
              <a:solidFill>
                <a:schemeClr val="bg1"/>
              </a:solidFill>
              <a:latin typeface="Trebuchet MS" pitchFamily="34" charset="0"/>
            </a:endParaRPr>
          </a:p>
          <a:p>
            <a:pPr algn="ctr"/>
            <a:endParaRPr lang="en-US" sz="3100" b="1" dirty="0" smtClean="0">
              <a:solidFill>
                <a:schemeClr val="bg1"/>
              </a:solidFill>
              <a:latin typeface="Trebuchet MS" pitchFamily="34" charset="0"/>
            </a:endParaRPr>
          </a:p>
          <a:p>
            <a:pPr algn="ctr"/>
            <a:endParaRPr lang="en-US" sz="3100" b="1" dirty="0" smtClean="0">
              <a:solidFill>
                <a:schemeClr val="bg1"/>
              </a:solidFill>
              <a:latin typeface="Trebuchet MS" pitchFamily="34" charset="0"/>
            </a:endParaRPr>
          </a:p>
          <a:p>
            <a:pPr defTabSz="3134780"/>
            <a:endParaRPr lang="en-US" sz="2300" dirty="0" smtClean="0">
              <a:latin typeface="Trebuchet MS" pitchFamily="34" charset="0"/>
            </a:endParaRPr>
          </a:p>
          <a:p>
            <a:pPr algn="ctr"/>
            <a:endParaRPr lang="en-US" sz="2300" b="1" dirty="0" smtClean="0">
              <a:solidFill>
                <a:schemeClr val="bg1"/>
              </a:solidFill>
              <a:latin typeface="Trebuchet MS" pitchFamily="34" charset="0"/>
            </a:endParaRPr>
          </a:p>
          <a:p>
            <a:pPr defTabSz="3134780"/>
            <a:endParaRPr lang="en-US" sz="2300" b="1" dirty="0" smtClean="0">
              <a:solidFill>
                <a:srgbClr val="FFFF00"/>
              </a:solidFill>
              <a:latin typeface="Trebuchet MS" pitchFamily="34" charset="0"/>
            </a:endParaRPr>
          </a:p>
          <a:p>
            <a:pPr algn="ctr"/>
            <a:endParaRPr lang="en-US" sz="3100" b="1" dirty="0">
              <a:latin typeface="Trebuchet MS" pitchFamily="34" charset="0"/>
            </a:endParaRPr>
          </a:p>
        </p:txBody>
      </p:sp>
      <p:sp>
        <p:nvSpPr>
          <p:cNvPr id="56" name="Rectangle 55"/>
          <p:cNvSpPr/>
          <p:nvPr/>
        </p:nvSpPr>
        <p:spPr>
          <a:xfrm>
            <a:off x="-7777865" y="15334078"/>
            <a:ext cx="7513920" cy="5181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304" tIns="32651" rIns="65304" bIns="32651" rtlCol="0" anchor="ctr"/>
          <a:lstStyle/>
          <a:p>
            <a:pPr algn="ctr"/>
            <a:endParaRPr lang="en-US" dirty="0"/>
          </a:p>
        </p:txBody>
      </p:sp>
      <p:grpSp>
        <p:nvGrpSpPr>
          <p:cNvPr id="60" name="Group 59"/>
          <p:cNvGrpSpPr/>
          <p:nvPr/>
        </p:nvGrpSpPr>
        <p:grpSpPr>
          <a:xfrm>
            <a:off x="-7475302" y="20964109"/>
            <a:ext cx="6982115" cy="727083"/>
            <a:chOff x="44242388" y="28054064"/>
            <a:chExt cx="9771398" cy="1090621"/>
          </a:xfrm>
        </p:grpSpPr>
        <p:sp>
          <p:nvSpPr>
            <p:cNvPr id="61" name="Rounded Rectangle 60"/>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7" descr="http://t2.gstatic.com/images?q=tbn:ANd9GcR4APHC6TT9w54M2zn_pvCiBxUNcspYPoVxirLRphBoJabfSvu7zw">
              <a:hlinkClick r:id="rId3"/>
            </p:cNvPr>
            <p:cNvPicPr>
              <a:picLocks noChangeAspect="1" noChangeArrowheads="1"/>
            </p:cNvPicPr>
            <p:nvPr userDrawn="1"/>
          </p:nvPicPr>
          <p:blipFill>
            <a:blip r:embed="rId4" cstate="print"/>
            <a:srcRect/>
            <a:stretch>
              <a:fillRect/>
            </a:stretch>
          </p:blipFill>
          <p:spPr bwMode="auto">
            <a:xfrm>
              <a:off x="44370833" y="28172249"/>
              <a:ext cx="914400" cy="914398"/>
            </a:xfrm>
            <a:prstGeom prst="rect">
              <a:avLst/>
            </a:prstGeom>
            <a:noFill/>
          </p:spPr>
        </p:pic>
        <p:sp>
          <p:nvSpPr>
            <p:cNvPr id="63" name="TextBox 62"/>
            <p:cNvSpPr txBox="1"/>
            <p:nvPr userDrawn="1"/>
          </p:nvSpPr>
          <p:spPr>
            <a:xfrm>
              <a:off x="45342600" y="28154090"/>
              <a:ext cx="8671186" cy="969493"/>
            </a:xfrm>
            <a:prstGeom prst="rect">
              <a:avLst/>
            </a:prstGeom>
            <a:noFill/>
          </p:spPr>
          <p:txBody>
            <a:bodyPr wrap="square" rtlCol="0">
              <a:spAutoFit/>
            </a:bodyPr>
            <a:lstStyle/>
            <a:p>
              <a:r>
                <a:rPr lang="en-US" sz="1800" dirty="0" smtClean="0">
                  <a:solidFill>
                    <a:schemeClr val="tx2"/>
                  </a:solidFill>
                  <a:latin typeface="Trebuchet MS" pitchFamily="34" charset="0"/>
                </a:rPr>
                <a:t>Student</a:t>
              </a:r>
              <a:r>
                <a:rPr lang="en-US" sz="1800" baseline="0" dirty="0" smtClean="0">
                  <a:solidFill>
                    <a:schemeClr val="tx2"/>
                  </a:solidFill>
                  <a:latin typeface="Trebuchet MS" pitchFamily="34" charset="0"/>
                </a:rPr>
                <a:t> discounts are available on our </a:t>
              </a:r>
              <a:r>
                <a:rPr lang="en-US" sz="1800" baseline="0" dirty="0" err="1" smtClean="0">
                  <a:solidFill>
                    <a:schemeClr val="tx2"/>
                  </a:solidFill>
                  <a:latin typeface="Trebuchet MS" pitchFamily="34" charset="0"/>
                </a:rPr>
                <a:t>Facebook</a:t>
              </a:r>
              <a:r>
                <a:rPr lang="en-US" sz="1800" baseline="0" dirty="0" smtClean="0">
                  <a:solidFill>
                    <a:schemeClr val="tx2"/>
                  </a:solidFill>
                  <a:latin typeface="Trebuchet MS" pitchFamily="34" charset="0"/>
                </a:rPr>
                <a:t> page. </a:t>
              </a:r>
            </a:p>
            <a:p>
              <a:r>
                <a:rPr lang="en-US" sz="1800" baseline="0" dirty="0" smtClean="0">
                  <a:solidFill>
                    <a:schemeClr val="tx2"/>
                  </a:solidFill>
                  <a:latin typeface="Trebuchet MS" pitchFamily="34" charset="0"/>
                </a:rPr>
                <a:t>Go to </a:t>
              </a:r>
              <a:r>
                <a:rPr lang="en-US" sz="1800" u="sng" baseline="0" dirty="0" smtClean="0">
                  <a:solidFill>
                    <a:schemeClr val="tx2"/>
                  </a:solidFill>
                  <a:latin typeface="Trebuchet MS" pitchFamily="34" charset="0"/>
                </a:rPr>
                <a:t>PosterPresentations.com</a:t>
              </a:r>
              <a:r>
                <a:rPr lang="en-US" sz="1800" baseline="0" dirty="0" smtClean="0">
                  <a:solidFill>
                    <a:schemeClr val="tx2"/>
                  </a:solidFill>
                  <a:latin typeface="Trebuchet MS" pitchFamily="34" charset="0"/>
                </a:rPr>
                <a:t> and click on the FB icon.</a:t>
              </a:r>
              <a:endParaRPr lang="en-US" sz="1800" dirty="0">
                <a:solidFill>
                  <a:schemeClr val="tx2"/>
                </a:solidFill>
                <a:latin typeface="Trebuchet MS" pitchFamily="34" charset="0"/>
              </a:endParaRPr>
            </a:p>
          </p:txBody>
        </p:sp>
      </p:grpSp>
      <p:cxnSp>
        <p:nvCxnSpPr>
          <p:cNvPr id="64" name="Straight Connector 63"/>
          <p:cNvCxnSpPr/>
          <p:nvPr/>
        </p:nvCxnSpPr>
        <p:spPr>
          <a:xfrm>
            <a:off x="-7801791" y="8343900"/>
            <a:ext cx="7537846"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33166594" y="0"/>
            <a:ext cx="7537847" cy="219456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30607" tIns="261212" rIns="130607" bIns="130607" rtlCol="0" anchor="t" anchorCtr="0"/>
          <a:lstStyle/>
          <a:p>
            <a:pPr algn="ctr"/>
            <a:r>
              <a:rPr lang="en-US" sz="3100" b="1" dirty="0" smtClean="0">
                <a:solidFill>
                  <a:schemeClr val="bg1"/>
                </a:solidFill>
                <a:latin typeface="Trebuchet MS" pitchFamily="34" charset="0"/>
              </a:rPr>
              <a:t>QUICK</a:t>
            </a:r>
            <a:r>
              <a:rPr lang="en-US" sz="3100" b="1" baseline="0" dirty="0" smtClean="0">
                <a:solidFill>
                  <a:schemeClr val="bg1"/>
                </a:solidFill>
                <a:latin typeface="Trebuchet MS" pitchFamily="34" charset="0"/>
              </a:rPr>
              <a:t> TIPS</a:t>
            </a:r>
            <a:endParaRPr lang="en-US" sz="3100" b="1" dirty="0" smtClean="0">
              <a:solidFill>
                <a:schemeClr val="bg1"/>
              </a:solidFill>
              <a:latin typeface="Trebuchet MS" pitchFamily="34" charset="0"/>
            </a:endParaRPr>
          </a:p>
          <a:p>
            <a:pPr algn="ctr"/>
            <a:r>
              <a:rPr lang="en-US" sz="2900" b="1" dirty="0" smtClean="0">
                <a:solidFill>
                  <a:srgbClr val="FFFF00"/>
                </a:solidFill>
                <a:latin typeface="Trebuchet MS" pitchFamily="34" charset="0"/>
              </a:rPr>
              <a:t>(--THIS SECTION DOES NOT PRINT--)</a:t>
            </a:r>
            <a:endParaRPr lang="en-US" sz="800" b="1" dirty="0" smtClean="0">
              <a:latin typeface="Trebuchet MS" pitchFamily="34" charset="0"/>
            </a:endParaRPr>
          </a:p>
          <a:p>
            <a:pPr defTabSz="3134780"/>
            <a:r>
              <a:rPr lang="en-US" sz="2300" dirty="0" smtClean="0">
                <a:latin typeface="Trebuchet MS" pitchFamily="34" charset="0"/>
              </a:rPr>
              <a:t>This PowerPoint</a:t>
            </a:r>
            <a:r>
              <a:rPr lang="en-US" sz="2300" baseline="0" dirty="0" smtClean="0">
                <a:latin typeface="Trebuchet MS" pitchFamily="34" charset="0"/>
              </a:rPr>
              <a:t> template requires basic PowerPoint (version 2007 or newer) skills. Below is a list of commonly asked questions specific to this template. </a:t>
            </a:r>
            <a:br>
              <a:rPr lang="en-US" sz="2300" baseline="0" dirty="0" smtClean="0">
                <a:latin typeface="Trebuchet MS" pitchFamily="34" charset="0"/>
              </a:rPr>
            </a:br>
            <a:r>
              <a:rPr lang="en-US" sz="2300" baseline="0" dirty="0" smtClean="0">
                <a:latin typeface="Trebuchet MS" pitchFamily="34" charset="0"/>
              </a:rPr>
              <a:t>If you are using an older version of PowerPoint some template features may not work properly.</a:t>
            </a:r>
            <a:endParaRPr lang="en-US" sz="2900" b="1" dirty="0" smtClean="0">
              <a:solidFill>
                <a:srgbClr val="FFFF00"/>
              </a:solidFill>
              <a:latin typeface="Trebuchet MS" pitchFamily="34" charset="0"/>
            </a:endParaRPr>
          </a:p>
          <a:p>
            <a:pPr algn="ctr"/>
            <a:endParaRPr lang="en-US" sz="1000" b="1" dirty="0" smtClean="0">
              <a:solidFill>
                <a:schemeClr val="bg1"/>
              </a:solidFill>
              <a:latin typeface="Trebuchet MS" pitchFamily="34" charset="0"/>
            </a:endParaRPr>
          </a:p>
          <a:p>
            <a:pPr algn="ctr"/>
            <a:r>
              <a:rPr lang="en-US" sz="3100" b="1" dirty="0" smtClean="0">
                <a:solidFill>
                  <a:schemeClr val="bg1"/>
                </a:solidFill>
                <a:latin typeface="Trebuchet MS" pitchFamily="34" charset="0"/>
              </a:rPr>
              <a:t>Using the template</a:t>
            </a:r>
            <a:endParaRPr lang="en-US" sz="3100" b="1" baseline="0" dirty="0" smtClean="0">
              <a:solidFill>
                <a:schemeClr val="bg1"/>
              </a:solidFill>
              <a:latin typeface="Trebuchet MS" pitchFamily="34" charset="0"/>
            </a:endParaRPr>
          </a:p>
          <a:p>
            <a:pPr algn="ctr"/>
            <a:endParaRPr lang="en-US" sz="2000" b="1" dirty="0" smtClean="0">
              <a:solidFill>
                <a:srgbClr val="FFFF00"/>
              </a:solidFill>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2300" b="1" dirty="0" smtClean="0">
                <a:solidFill>
                  <a:srgbClr val="FFFF00"/>
                </a:solidFill>
                <a:latin typeface="Trebuchet MS" pitchFamily="34" charset="0"/>
              </a:rPr>
              <a:t>Verifying the quality of your graphics</a:t>
            </a:r>
          </a:p>
          <a:p>
            <a:pPr defTabSz="3134780"/>
            <a:r>
              <a:rPr lang="en-US" sz="2300" dirty="0" smtClean="0">
                <a:latin typeface="Trebuchet MS" pitchFamily="34" charset="0"/>
              </a:rPr>
              <a:t>Go to the </a:t>
            </a:r>
            <a:r>
              <a:rPr lang="en-US" sz="2300" baseline="0" dirty="0" smtClean="0">
                <a:latin typeface="Trebuchet MS" pitchFamily="34" charset="0"/>
              </a:rPr>
              <a:t>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and photos before you submit your poster for printing.</a:t>
            </a:r>
            <a:br>
              <a:rPr lang="en-US" sz="2300" baseline="0" dirty="0" smtClean="0">
                <a:latin typeface="Trebuchet MS" pitchFamily="34" charset="0"/>
              </a:rPr>
            </a:br>
            <a:endParaRPr lang="en-US" sz="2300" baseline="0" dirty="0" smtClean="0">
              <a:latin typeface="Trebuchet MS" pitchFamily="34" charset="0"/>
            </a:endParaRPr>
          </a:p>
          <a:p>
            <a:pPr defTabSz="3134780"/>
            <a:r>
              <a:rPr lang="en-US" sz="2300" b="1" dirty="0" smtClean="0">
                <a:solidFill>
                  <a:srgbClr val="FFFF00"/>
                </a:solidFill>
                <a:latin typeface="Trebuchet MS" pitchFamily="34" charset="0"/>
              </a:rPr>
              <a:t>Using the placeholders</a:t>
            </a:r>
          </a:p>
          <a:p>
            <a:pPr defTabSz="3134780"/>
            <a:r>
              <a:rPr lang="en-US" sz="2300" baseline="0" dirty="0" smtClean="0">
                <a:latin typeface="Trebuchet MS" pitchFamily="34" charset="0"/>
              </a:rPr>
              <a:t>To add text to this template click inside a placeholder and type in or paste your text. To move a placeholder, click on it </a:t>
            </a:r>
            <a:r>
              <a:rPr lang="en-US" sz="2300" u="sng" baseline="0" dirty="0" smtClean="0">
                <a:latin typeface="Trebuchet MS" pitchFamily="34" charset="0"/>
              </a:rPr>
              <a:t>once</a:t>
            </a:r>
            <a:r>
              <a:rPr lang="en-US" sz="2300" baseline="0" dirty="0" smtClean="0">
                <a:latin typeface="Trebuchet MS" pitchFamily="34" charset="0"/>
              </a:rPr>
              <a:t> (to select it), place your cursor on its frame and your cursor will change to this symbol:         Then, click </a:t>
            </a:r>
            <a:r>
              <a:rPr lang="en-US" sz="2300" u="sng" baseline="0" dirty="0" smtClean="0">
                <a:latin typeface="Trebuchet MS" pitchFamily="34" charset="0"/>
              </a:rPr>
              <a:t>once</a:t>
            </a:r>
            <a:r>
              <a:rPr lang="en-US" sz="2300" baseline="0" dirty="0" smtClean="0">
                <a:latin typeface="Trebuchet MS" pitchFamily="34" charset="0"/>
              </a:rPr>
              <a:t> and drag it to its new location where you can resize it as needed. Additional placeholders can be found on the left side of this template.</a:t>
            </a:r>
          </a:p>
          <a:p>
            <a:pPr defTabSz="3134780"/>
            <a:endParaRPr lang="en-US" sz="2300" b="1" baseline="0" dirty="0" smtClean="0">
              <a:solidFill>
                <a:srgbClr val="FFFF00"/>
              </a:solidFill>
              <a:latin typeface="Trebuchet MS" pitchFamily="34" charset="0"/>
            </a:endParaRPr>
          </a:p>
          <a:p>
            <a:pPr defTabSz="3134780"/>
            <a:r>
              <a:rPr lang="en-US" sz="2300" b="1" baseline="0" dirty="0" smtClean="0">
                <a:solidFill>
                  <a:srgbClr val="FFFF00"/>
                </a:solidFill>
                <a:latin typeface="Trebuchet MS" pitchFamily="34" charset="0"/>
              </a:rPr>
              <a:t>Modifying the layout</a:t>
            </a:r>
          </a:p>
          <a:p>
            <a:pPr defTabSz="3134780"/>
            <a:r>
              <a:rPr lang="en-US" sz="2300" dirty="0" smtClean="0">
                <a:latin typeface="Trebuchet MS" pitchFamily="34" charset="0"/>
              </a:rPr>
              <a:t>This template has four</a:t>
            </a:r>
            <a:endParaRPr lang="en-US" sz="2300" baseline="0" dirty="0" smtClean="0">
              <a:latin typeface="Trebuchet MS" pitchFamily="34" charset="0"/>
            </a:endParaRPr>
          </a:p>
          <a:p>
            <a:pPr defTabSz="3134780"/>
            <a:r>
              <a:rPr lang="en-US" sz="2300" baseline="0" dirty="0" smtClean="0">
                <a:latin typeface="Trebuchet MS" pitchFamily="34" charset="0"/>
              </a:rPr>
              <a:t>different column layouts. </a:t>
            </a:r>
          </a:p>
          <a:p>
            <a:pPr defTabSz="3134780"/>
            <a:r>
              <a:rPr lang="en-US" sz="2300" u="sng" baseline="0" dirty="0" smtClean="0">
                <a:latin typeface="Trebuchet MS" pitchFamily="34" charset="0"/>
              </a:rPr>
              <a:t>Right-click</a:t>
            </a:r>
            <a:r>
              <a:rPr lang="en-US" sz="2300" baseline="0" dirty="0" smtClean="0">
                <a:latin typeface="Trebuchet MS" pitchFamily="34" charset="0"/>
              </a:rPr>
              <a:t> your mouse</a:t>
            </a:r>
          </a:p>
          <a:p>
            <a:pPr defTabSz="3134780"/>
            <a:r>
              <a:rPr lang="en-US" sz="2300" baseline="0" dirty="0" smtClean="0">
                <a:latin typeface="Trebuchet MS" pitchFamily="34" charset="0"/>
              </a:rPr>
              <a:t>on the background and </a:t>
            </a:r>
          </a:p>
          <a:p>
            <a:pPr defTabSz="3134780"/>
            <a:r>
              <a:rPr lang="en-US" sz="2300" baseline="0" dirty="0" smtClean="0">
                <a:latin typeface="Trebuchet MS" pitchFamily="34" charset="0"/>
              </a:rPr>
              <a:t>click on “Layout” to see </a:t>
            </a:r>
          </a:p>
          <a:p>
            <a:pPr defTabSz="3134780"/>
            <a:r>
              <a:rPr lang="en-US" sz="2300" baseline="0" dirty="0" smtClean="0">
                <a:latin typeface="Trebuchet MS" pitchFamily="34" charset="0"/>
              </a:rPr>
              <a:t>the layout options.  The columns in the provided layouts are fixed and cannot be moved but advanced users can modify any layout by going to VIEW and then SLIDE MASTER.</a:t>
            </a:r>
          </a:p>
          <a:p>
            <a:pPr marL="0" marR="0" indent="0" algn="l" defTabSz="3134780" rtl="0" eaLnBrk="1" fontAlgn="auto" latinLnBrk="0" hangingPunct="1">
              <a:lnSpc>
                <a:spcPct val="100000"/>
              </a:lnSpc>
              <a:spcBef>
                <a:spcPts val="0"/>
              </a:spcBef>
              <a:spcAft>
                <a:spcPts val="0"/>
              </a:spcAft>
              <a:buClrTx/>
              <a:buSzTx/>
              <a:buFontTx/>
              <a:buNone/>
              <a:tabLst/>
              <a:defRPr/>
            </a:pPr>
            <a:endParaRPr lang="en-US" sz="2300" baseline="0" dirty="0" smtClean="0">
              <a:latin typeface="Trebuchet MS" pitchFamily="34" charset="0"/>
            </a:endParaRPr>
          </a:p>
          <a:p>
            <a:pPr defTabSz="3134780"/>
            <a:r>
              <a:rPr lang="en-US" sz="2300" b="1" baseline="0" dirty="0" smtClean="0">
                <a:solidFill>
                  <a:srgbClr val="FFFF00"/>
                </a:solidFill>
                <a:latin typeface="Trebuchet MS" pitchFamily="34" charset="0"/>
              </a:rPr>
              <a:t>Importing text and graphics from external sources</a:t>
            </a:r>
          </a:p>
          <a:p>
            <a:pPr defTabSz="3134780"/>
            <a:r>
              <a:rPr lang="en-US" sz="2300" b="1" u="sng" baseline="0" dirty="0" smtClean="0">
                <a:latin typeface="Trebuchet MS" pitchFamily="34" charset="0"/>
              </a:rPr>
              <a:t>TEXT: </a:t>
            </a:r>
            <a:r>
              <a:rPr lang="en-US" sz="2300" baseline="0" dirty="0" smtClean="0">
                <a:latin typeface="Trebuchet MS" pitchFamily="34" charset="0"/>
              </a:rPr>
              <a:t>Paste or type your text into a pre-existing placeholder or drag in a new placeholder from the left side of the template. Move it anywhere as needed.</a:t>
            </a:r>
          </a:p>
          <a:p>
            <a:pPr defTabSz="3134780"/>
            <a:r>
              <a:rPr lang="en-US" sz="2300" b="1" u="sng" baseline="0" dirty="0" smtClean="0">
                <a:latin typeface="Trebuchet MS" pitchFamily="34" charset="0"/>
              </a:rPr>
              <a:t>PHOTOS: </a:t>
            </a:r>
            <a:r>
              <a:rPr lang="en-US" sz="2300" baseline="0" dirty="0" smtClean="0">
                <a:latin typeface="Trebuchet MS" pitchFamily="34" charset="0"/>
              </a:rPr>
              <a:t>Drag in a picture placeholder, size it </a:t>
            </a:r>
            <a:r>
              <a:rPr lang="en-US" sz="2300" u="sng" baseline="0" dirty="0" smtClean="0">
                <a:latin typeface="Trebuchet MS" pitchFamily="34" charset="0"/>
              </a:rPr>
              <a:t>first</a:t>
            </a:r>
            <a:r>
              <a:rPr lang="en-US" sz="2300" baseline="0" dirty="0" smtClean="0">
                <a:latin typeface="Trebuchet MS" pitchFamily="34" charset="0"/>
              </a:rPr>
              <a:t>, click in it and insert a photo from the menu.</a:t>
            </a:r>
          </a:p>
          <a:p>
            <a:pPr defTabSz="3134780"/>
            <a:r>
              <a:rPr lang="en-US" sz="2300" b="1" u="sng" baseline="0" dirty="0" smtClean="0">
                <a:latin typeface="Trebuchet MS" pitchFamily="34" charset="0"/>
              </a:rPr>
              <a:t>TABLES: </a:t>
            </a:r>
            <a:r>
              <a:rPr lang="en-US" sz="2300" baseline="0" dirty="0" smtClean="0">
                <a:latin typeface="Trebuchet MS" pitchFamily="34" charset="0"/>
              </a:rPr>
              <a:t>You can copy and paste a table from an external document onto this poster template. To adjust  the way the text fits within the cells of a table that has been pasted, </a:t>
            </a:r>
            <a:r>
              <a:rPr lang="en-US" sz="2300" u="sng" baseline="0" dirty="0" smtClean="0">
                <a:latin typeface="Trebuchet MS" pitchFamily="34" charset="0"/>
              </a:rPr>
              <a:t>right-click</a:t>
            </a:r>
            <a:r>
              <a:rPr lang="en-US" sz="2300" baseline="0" dirty="0" smtClean="0">
                <a:latin typeface="Trebuchet MS" pitchFamily="34" charset="0"/>
              </a:rPr>
              <a:t> on the table, click FORMAT SHAPE  then click on TEXT BOX and change the INTERNAL MARGIN values to 0.25</a:t>
            </a:r>
          </a:p>
          <a:p>
            <a:pPr defTabSz="3134780"/>
            <a:endParaRPr lang="en-US" sz="2300" baseline="0" dirty="0" smtClean="0">
              <a:latin typeface="Trebuchet MS" pitchFamily="34" charset="0"/>
            </a:endParaRPr>
          </a:p>
          <a:p>
            <a:pPr defTabSz="3134780"/>
            <a:r>
              <a:rPr lang="en-US" sz="2400" b="1" baseline="0" dirty="0" smtClean="0">
                <a:solidFill>
                  <a:srgbClr val="FFFF00"/>
                </a:solidFill>
                <a:latin typeface="Trebuchet MS" pitchFamily="34" charset="0"/>
              </a:rPr>
              <a:t>Modifying the color scheme</a:t>
            </a:r>
          </a:p>
          <a:p>
            <a:pPr defTabSz="3134780"/>
            <a:r>
              <a:rPr lang="en-US" sz="2400" baseline="0" dirty="0" smtClean="0">
                <a:latin typeface="Trebuchet MS" pitchFamily="34" charset="0"/>
              </a:rPr>
              <a:t>To change the color scheme of this template go to the “Design” menu and click on “Colors”. You can choose from the provide color combinations or you can create your own.</a:t>
            </a:r>
          </a:p>
          <a:p>
            <a:pPr defTabSz="3134780"/>
            <a:endParaRPr lang="en-US" sz="2300" baseline="0" dirty="0" smtClean="0">
              <a:latin typeface="Trebuchet MS" pitchFamily="34" charset="0"/>
            </a:endParaRPr>
          </a:p>
          <a:p>
            <a:pPr defTabSz="3134780"/>
            <a:endParaRPr lang="en-US" sz="2300" baseline="0" dirty="0" smtClean="0">
              <a:latin typeface="Trebuchet MS" pitchFamily="34" charset="0"/>
            </a:endParaRPr>
          </a:p>
          <a:p>
            <a:pPr defTabSz="3134780"/>
            <a:endParaRPr lang="en-US" sz="2300" dirty="0" smtClean="0">
              <a:latin typeface="Trebuchet MS" pitchFamily="34" charset="0"/>
            </a:endParaRPr>
          </a:p>
          <a:p>
            <a:pPr algn="ctr"/>
            <a:endParaRPr lang="en-US" sz="2300" b="1" dirty="0" smtClean="0">
              <a:solidFill>
                <a:schemeClr val="bg1"/>
              </a:solidFill>
              <a:latin typeface="Trebuchet MS" pitchFamily="34" charset="0"/>
            </a:endParaRPr>
          </a:p>
          <a:p>
            <a:pPr defTabSz="3134780"/>
            <a:endParaRPr lang="en-US" sz="2300" b="1" dirty="0" smtClean="0">
              <a:solidFill>
                <a:srgbClr val="FFFF00"/>
              </a:solidFill>
              <a:latin typeface="Trebuchet MS" pitchFamily="34" charset="0"/>
            </a:endParaRPr>
          </a:p>
          <a:p>
            <a:pPr algn="ctr"/>
            <a:endParaRPr lang="en-US" sz="3100" b="1" dirty="0">
              <a:latin typeface="Trebuchet MS" pitchFamily="34" charset="0"/>
            </a:endParaRPr>
          </a:p>
        </p:txBody>
      </p:sp>
      <p:pic>
        <p:nvPicPr>
          <p:cNvPr id="72" name="Picture 2"/>
          <p:cNvPicPr>
            <a:picLocks noChangeAspect="1" noChangeArrowheads="1"/>
          </p:cNvPicPr>
          <p:nvPr/>
        </p:nvPicPr>
        <p:blipFill>
          <a:blip r:embed="rId5" cstate="print"/>
          <a:srcRect/>
          <a:stretch>
            <a:fillRect/>
          </a:stretch>
        </p:blipFill>
        <p:spPr bwMode="auto">
          <a:xfrm>
            <a:off x="37223084" y="10358286"/>
            <a:ext cx="2974836" cy="1705574"/>
          </a:xfrm>
          <a:prstGeom prst="rect">
            <a:avLst/>
          </a:prstGeom>
          <a:noFill/>
          <a:ln w="9525">
            <a:noFill/>
            <a:miter lim="800000"/>
            <a:headEnd/>
            <a:tailEnd/>
          </a:ln>
          <a:effectLst/>
        </p:spPr>
      </p:pic>
      <p:pic>
        <p:nvPicPr>
          <p:cNvPr id="73" name="Picture 2"/>
          <p:cNvPicPr>
            <a:picLocks noChangeAspect="1" noChangeArrowheads="1"/>
          </p:cNvPicPr>
          <p:nvPr/>
        </p:nvPicPr>
        <p:blipFill>
          <a:blip r:embed="rId6" cstate="print"/>
          <a:srcRect/>
          <a:stretch>
            <a:fillRect/>
          </a:stretch>
        </p:blipFill>
        <p:spPr bwMode="auto">
          <a:xfrm>
            <a:off x="39840558" y="8413752"/>
            <a:ext cx="442913" cy="292100"/>
          </a:xfrm>
          <a:prstGeom prst="rect">
            <a:avLst/>
          </a:prstGeom>
          <a:noFill/>
          <a:ln w="9525">
            <a:solidFill>
              <a:schemeClr val="tx1"/>
            </a:solidFill>
            <a:miter lim="800000"/>
            <a:headEnd/>
            <a:tailEnd/>
          </a:ln>
          <a:effectLst/>
        </p:spPr>
      </p:pic>
      <p:sp>
        <p:nvSpPr>
          <p:cNvPr id="74" name="TextBox 73"/>
          <p:cNvSpPr txBox="1"/>
          <p:nvPr/>
        </p:nvSpPr>
        <p:spPr>
          <a:xfrm>
            <a:off x="33251505" y="20562665"/>
            <a:ext cx="6870215" cy="1399638"/>
          </a:xfrm>
          <a:prstGeom prst="rect">
            <a:avLst/>
          </a:prstGeom>
          <a:noFill/>
        </p:spPr>
        <p:txBody>
          <a:bodyPr wrap="square" lIns="65304" tIns="32651" rIns="65304" bIns="32651" rtlCol="0">
            <a:spAutoFit/>
          </a:bodyPr>
          <a:lstStyle/>
          <a:p>
            <a:pPr>
              <a:lnSpc>
                <a:spcPts val="2600"/>
              </a:lnSpc>
            </a:pPr>
            <a:r>
              <a:rPr lang="en-US" sz="2000" dirty="0" smtClean="0">
                <a:solidFill>
                  <a:schemeClr val="bg1"/>
                </a:solidFill>
              </a:rPr>
              <a:t>© 2011 PosterPresentations.com</a:t>
            </a:r>
            <a:br>
              <a:rPr lang="en-US" sz="2000" dirty="0" smtClean="0">
                <a:solidFill>
                  <a:schemeClr val="bg1"/>
                </a:solidFill>
              </a:rPr>
            </a:br>
            <a:r>
              <a:rPr lang="en-US" sz="2000" dirty="0" smtClean="0">
                <a:solidFill>
                  <a:schemeClr val="bg1"/>
                </a:solidFill>
              </a:rPr>
              <a:t>    </a:t>
            </a:r>
            <a:r>
              <a:rPr lang="en-US" sz="1800" dirty="0" smtClean="0">
                <a:solidFill>
                  <a:schemeClr val="bg1"/>
                </a:solidFill>
              </a:rPr>
              <a:t>2117 Fourth Street ,</a:t>
            </a:r>
            <a:r>
              <a:rPr lang="en-US" sz="1800" baseline="0" dirty="0" smtClean="0">
                <a:solidFill>
                  <a:schemeClr val="bg1"/>
                </a:solidFill>
              </a:rPr>
              <a:t> Unit C        </a:t>
            </a:r>
          </a:p>
          <a:p>
            <a:pPr>
              <a:lnSpc>
                <a:spcPts val="2600"/>
              </a:lnSpc>
            </a:pPr>
            <a:r>
              <a:rPr lang="en-US" sz="1800" baseline="0" dirty="0" smtClean="0">
                <a:solidFill>
                  <a:schemeClr val="bg1"/>
                </a:solidFill>
              </a:rPr>
              <a:t>     Berkeley CA </a:t>
            </a:r>
            <a:r>
              <a:rPr lang="en-US" sz="1600" baseline="0" dirty="0" smtClean="0">
                <a:solidFill>
                  <a:schemeClr val="bg1"/>
                </a:solidFill>
              </a:rPr>
              <a:t>94710</a:t>
            </a:r>
            <a:r>
              <a:rPr lang="en-US" sz="1800" baseline="0" dirty="0" smtClean="0">
                <a:solidFill>
                  <a:schemeClr val="bg1"/>
                </a:solidFill>
              </a:rPr>
              <a:t/>
            </a:r>
            <a:br>
              <a:rPr lang="en-US" sz="1800" baseline="0" dirty="0" smtClean="0">
                <a:solidFill>
                  <a:schemeClr val="bg1"/>
                </a:solidFill>
              </a:rPr>
            </a:br>
            <a:r>
              <a:rPr lang="en-US" sz="1800" baseline="0" dirty="0" smtClean="0">
                <a:solidFill>
                  <a:schemeClr val="bg1"/>
                </a:solidFill>
              </a:rPr>
              <a:t>    </a:t>
            </a:r>
            <a:r>
              <a:rPr lang="en-US" sz="1800" b="1" baseline="0" dirty="0" smtClean="0">
                <a:solidFill>
                  <a:srgbClr val="FFFF00"/>
                </a:solidFill>
              </a:rPr>
              <a:t>posterpresenter@gmail.com</a:t>
            </a:r>
            <a:endParaRPr lang="en-US" sz="2000" b="1" dirty="0">
              <a:solidFill>
                <a:srgbClr val="FFFF00"/>
              </a:solidFill>
            </a:endParaRPr>
          </a:p>
        </p:txBody>
      </p:sp>
      <p:cxnSp>
        <p:nvCxnSpPr>
          <p:cNvPr id="75" name="Straight Connector 74"/>
          <p:cNvCxnSpPr/>
          <p:nvPr/>
        </p:nvCxnSpPr>
        <p:spPr>
          <a:xfrm>
            <a:off x="33146941" y="20562887"/>
            <a:ext cx="7537846"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3166594" y="3016250"/>
            <a:ext cx="7537846"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2918400" cy="3200400"/>
          </a:xfrm>
          <a:prstGeom prst="rect">
            <a:avLst/>
          </a:prstGeom>
          <a:solidFill>
            <a:schemeClr val="accent5">
              <a:lumMod val="75000"/>
            </a:schemeClr>
          </a:solidFill>
          <a:ln w="9525">
            <a:solidFill>
              <a:schemeClr val="tx1"/>
            </a:solidFill>
            <a:miter lim="800000"/>
            <a:headEnd/>
            <a:tailEnd/>
          </a:ln>
          <a:effectLst/>
        </p:spPr>
        <p:txBody>
          <a:bodyPr wrap="none" lIns="65304" tIns="32651" rIns="65304" bIns="32651" anchor="ctr"/>
          <a:lstStyle/>
          <a:p>
            <a:pPr>
              <a:defRPr/>
            </a:pPr>
            <a:endParaRPr lang="en-US" dirty="0"/>
          </a:p>
        </p:txBody>
      </p:sp>
      <p:sp>
        <p:nvSpPr>
          <p:cNvPr id="8" name="Rectangle 33"/>
          <p:cNvSpPr>
            <a:spLocks noChangeArrowheads="1"/>
          </p:cNvSpPr>
          <p:nvPr/>
        </p:nvSpPr>
        <p:spPr bwMode="auto">
          <a:xfrm>
            <a:off x="685800" y="3505200"/>
            <a:ext cx="7543800" cy="17830800"/>
          </a:xfrm>
          <a:prstGeom prst="rect">
            <a:avLst/>
          </a:prstGeom>
          <a:solidFill>
            <a:schemeClr val="bg1"/>
          </a:solidFill>
          <a:ln w="9525">
            <a:solidFill>
              <a:schemeClr val="tx2"/>
            </a:solidFill>
            <a:miter lim="800000"/>
            <a:headEnd/>
            <a:tailEnd/>
          </a:ln>
          <a:effectLst/>
        </p:spPr>
        <p:txBody>
          <a:bodyPr wrap="none" lIns="65304" tIns="32651" rIns="65304" bIns="32651" anchor="ctr"/>
          <a:lstStyle/>
          <a:p>
            <a:pPr>
              <a:defRPr/>
            </a:pPr>
            <a:endParaRPr lang="en-US" dirty="0"/>
          </a:p>
        </p:txBody>
      </p:sp>
      <p:sp>
        <p:nvSpPr>
          <p:cNvPr id="9" name="Rectangle 9"/>
          <p:cNvSpPr>
            <a:spLocks noChangeArrowheads="1"/>
          </p:cNvSpPr>
          <p:nvPr/>
        </p:nvSpPr>
        <p:spPr bwMode="auto">
          <a:xfrm>
            <a:off x="0" y="3203575"/>
            <a:ext cx="32918400" cy="101600"/>
          </a:xfrm>
          <a:prstGeom prst="rect">
            <a:avLst/>
          </a:prstGeom>
          <a:solidFill>
            <a:schemeClr val="accent5">
              <a:lumMod val="50000"/>
            </a:schemeClr>
          </a:solidFill>
          <a:ln w="152400">
            <a:noFill/>
            <a:miter lim="800000"/>
            <a:headEnd/>
            <a:tailEnd/>
          </a:ln>
          <a:effectLst/>
        </p:spPr>
        <p:txBody>
          <a:bodyPr wrap="none" lIns="65304" tIns="32651" rIns="65304" bIns="32651" anchor="ctr"/>
          <a:lstStyle/>
          <a:p>
            <a:pPr>
              <a:defRPr/>
            </a:pPr>
            <a:endParaRPr lang="en-US" dirty="0"/>
          </a:p>
        </p:txBody>
      </p:sp>
      <p:sp>
        <p:nvSpPr>
          <p:cNvPr id="10" name="Text Box 14"/>
          <p:cNvSpPr txBox="1">
            <a:spLocks noChangeArrowheads="1"/>
          </p:cNvSpPr>
          <p:nvPr/>
        </p:nvSpPr>
        <p:spPr bwMode="auto">
          <a:xfrm>
            <a:off x="614365" y="21488401"/>
            <a:ext cx="1885950" cy="247393"/>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400" b="1" dirty="0" smtClean="0">
                <a:solidFill>
                  <a:schemeClr val="bg1">
                    <a:lumMod val="75000"/>
                  </a:schemeClr>
                </a:solidFill>
                <a:latin typeface="Arial" charset="0"/>
              </a:rPr>
              <a:t>RESEARCH POSTER PRESENTATION </a:t>
            </a:r>
            <a:r>
              <a:rPr lang="en-US" sz="400" b="1" dirty="0">
                <a:solidFill>
                  <a:schemeClr val="bg1">
                    <a:lumMod val="75000"/>
                  </a:schemeClr>
                </a:solidFill>
                <a:latin typeface="Arial" charset="0"/>
              </a:rPr>
              <a:t>DESIGN © </a:t>
            </a:r>
            <a:r>
              <a:rPr lang="en-US" sz="400" b="1" dirty="0" smtClean="0">
                <a:solidFill>
                  <a:schemeClr val="bg1">
                    <a:lumMod val="75000"/>
                  </a:schemeClr>
                </a:solidFill>
                <a:latin typeface="Arial" charset="0"/>
              </a:rPr>
              <a:t>2011</a:t>
            </a:r>
            <a:endParaRPr lang="en-US" sz="400" b="1" dirty="0">
              <a:solidFill>
                <a:schemeClr val="bg1">
                  <a:lumMod val="75000"/>
                </a:schemeClr>
              </a:solidFill>
              <a:latin typeface="Arial" charset="0"/>
            </a:endParaRP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
        <p:nvSpPr>
          <p:cNvPr id="15" name="Rectangle 35"/>
          <p:cNvSpPr>
            <a:spLocks noChangeArrowheads="1"/>
          </p:cNvSpPr>
          <p:nvPr/>
        </p:nvSpPr>
        <p:spPr bwMode="auto">
          <a:xfrm>
            <a:off x="24688800" y="3505200"/>
            <a:ext cx="7543800" cy="17830800"/>
          </a:xfrm>
          <a:prstGeom prst="rect">
            <a:avLst/>
          </a:prstGeom>
          <a:solidFill>
            <a:schemeClr val="bg1"/>
          </a:solidFill>
          <a:ln w="9525">
            <a:solidFill>
              <a:schemeClr val="tx2"/>
            </a:solidFill>
            <a:miter lim="800000"/>
            <a:headEnd/>
            <a:tailEnd/>
          </a:ln>
          <a:effectLst/>
        </p:spPr>
        <p:txBody>
          <a:bodyPr wrap="none" lIns="65304" tIns="32651" rIns="65304" bIns="32651" anchor="ctr"/>
          <a:lstStyle/>
          <a:p>
            <a:pPr>
              <a:defRPr/>
            </a:pPr>
            <a:endParaRPr lang="en-US" dirty="0"/>
          </a:p>
        </p:txBody>
      </p:sp>
      <p:sp>
        <p:nvSpPr>
          <p:cNvPr id="16" name="Rectangle 33"/>
          <p:cNvSpPr>
            <a:spLocks noChangeArrowheads="1"/>
          </p:cNvSpPr>
          <p:nvPr/>
        </p:nvSpPr>
        <p:spPr bwMode="auto">
          <a:xfrm>
            <a:off x="8686802" y="3505200"/>
            <a:ext cx="15543610" cy="17830800"/>
          </a:xfrm>
          <a:prstGeom prst="rect">
            <a:avLst/>
          </a:prstGeom>
          <a:solidFill>
            <a:schemeClr val="bg1"/>
          </a:solidFill>
          <a:ln w="9525">
            <a:solidFill>
              <a:schemeClr val="tx2"/>
            </a:solidFill>
            <a:miter lim="800000"/>
            <a:headEnd/>
            <a:tailEnd/>
          </a:ln>
          <a:effectLst/>
        </p:spPr>
        <p:txBody>
          <a:bodyPr wrap="none" lIns="65304" tIns="32651" rIns="65304" bIns="32651" anchor="ctr"/>
          <a:lstStyle/>
          <a:p>
            <a:pPr>
              <a:defRPr/>
            </a:pPr>
            <a:endParaRPr lang="en-US" dirty="0"/>
          </a:p>
        </p:txBody>
      </p:sp>
      <p:sp>
        <p:nvSpPr>
          <p:cNvPr id="28" name="Rectangle 27"/>
          <p:cNvSpPr/>
          <p:nvPr/>
        </p:nvSpPr>
        <p:spPr>
          <a:xfrm>
            <a:off x="-7801791" y="-13064"/>
            <a:ext cx="7537847" cy="219456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30607" tIns="261212" rIns="130607" bIns="130607" rtlCol="0" anchor="t" anchorCtr="0"/>
          <a:lstStyle/>
          <a:p>
            <a:pPr algn="ctr"/>
            <a:r>
              <a:rPr lang="en-US" sz="3100" b="1" dirty="0" smtClean="0">
                <a:solidFill>
                  <a:schemeClr val="bg1"/>
                </a:solidFill>
                <a:latin typeface="Trebuchet MS" pitchFamily="34" charset="0"/>
              </a:rPr>
              <a:t>QUICK DESIGN</a:t>
            </a:r>
            <a:r>
              <a:rPr lang="en-US" sz="3100" b="1" baseline="0" dirty="0" smtClean="0">
                <a:solidFill>
                  <a:schemeClr val="bg1"/>
                </a:solidFill>
                <a:latin typeface="Trebuchet MS" pitchFamily="34" charset="0"/>
              </a:rPr>
              <a:t> </a:t>
            </a:r>
            <a:r>
              <a:rPr lang="en-US" sz="3100" b="1" dirty="0" smtClean="0">
                <a:solidFill>
                  <a:schemeClr val="bg1"/>
                </a:solidFill>
                <a:latin typeface="Trebuchet MS" pitchFamily="34" charset="0"/>
              </a:rPr>
              <a:t>GUIDE</a:t>
            </a:r>
          </a:p>
          <a:p>
            <a:pPr algn="ctr"/>
            <a:r>
              <a:rPr lang="en-US" sz="2900" b="1" dirty="0" smtClean="0">
                <a:solidFill>
                  <a:srgbClr val="FFFF00"/>
                </a:solidFill>
                <a:latin typeface="Trebuchet MS" pitchFamily="34" charset="0"/>
              </a:rPr>
              <a:t>(--THIS SECTION DOES NOT PRINT--)</a:t>
            </a:r>
          </a:p>
          <a:p>
            <a:pPr algn="ctr"/>
            <a:endParaRPr lang="en-US" sz="2300" b="1" dirty="0" smtClean="0">
              <a:latin typeface="Trebuchet MS" pitchFamily="34" charset="0"/>
            </a:endParaRPr>
          </a:p>
          <a:p>
            <a:pPr defTabSz="3134780"/>
            <a:r>
              <a:rPr lang="en-US" sz="2300" dirty="0" smtClean="0">
                <a:latin typeface="Trebuchet MS" pitchFamily="34" charset="0"/>
              </a:rPr>
              <a:t>This PowerPoint</a:t>
            </a:r>
            <a:r>
              <a:rPr lang="en-US" sz="2300" baseline="0" dirty="0" smtClean="0">
                <a:latin typeface="Trebuchet MS" pitchFamily="34" charset="0"/>
              </a:rPr>
              <a:t> </a:t>
            </a:r>
            <a:r>
              <a:rPr lang="en-US" sz="2300" dirty="0" smtClean="0">
                <a:latin typeface="Trebuchet MS" pitchFamily="34" charset="0"/>
              </a:rPr>
              <a:t>2007 template produces</a:t>
            </a:r>
            <a:r>
              <a:rPr lang="en-US" sz="2300" baseline="0" dirty="0" smtClean="0">
                <a:latin typeface="Trebuchet MS" pitchFamily="34" charset="0"/>
              </a:rPr>
              <a:t> </a:t>
            </a:r>
            <a:r>
              <a:rPr lang="en-US" sz="2300" dirty="0" smtClean="0">
                <a:latin typeface="Trebuchet MS" pitchFamily="34" charset="0"/>
              </a:rPr>
              <a:t>a 48”x72” professional  poster. It</a:t>
            </a:r>
            <a:r>
              <a:rPr lang="en-US" sz="2300" baseline="0" dirty="0" smtClean="0">
                <a:latin typeface="Trebuchet MS" pitchFamily="34" charset="0"/>
              </a:rPr>
              <a:t> </a:t>
            </a:r>
            <a:r>
              <a:rPr lang="en-US" sz="2300" dirty="0" smtClean="0">
                <a:latin typeface="Trebuchet MS" pitchFamily="34" charset="0"/>
              </a:rPr>
              <a:t>will save you valuable time placing titles, subtitles,</a:t>
            </a:r>
            <a:r>
              <a:rPr lang="en-US" sz="2300" baseline="0" dirty="0" smtClean="0">
                <a:latin typeface="Trebuchet MS" pitchFamily="34" charset="0"/>
              </a:rPr>
              <a:t> text, and graphics</a:t>
            </a:r>
            <a:r>
              <a:rPr lang="en-US" sz="2300" dirty="0" smtClean="0">
                <a:latin typeface="Trebuchet MS" pitchFamily="34" charset="0"/>
              </a:rPr>
              <a:t>. </a:t>
            </a:r>
          </a:p>
          <a:p>
            <a:pPr defTabSz="3134780"/>
            <a:endParaRPr lang="en-US" sz="2300" dirty="0" smtClean="0">
              <a:latin typeface="Trebuchet MS" pitchFamily="34" charset="0"/>
            </a:endParaRPr>
          </a:p>
          <a:p>
            <a:pPr defTabSz="3134780"/>
            <a:r>
              <a:rPr lang="en-US" sz="2300" dirty="0" smtClean="0">
                <a:latin typeface="Trebuchet MS" pitchFamily="34" charset="0"/>
              </a:rPr>
              <a:t>Use it to create your presentation. Then send</a:t>
            </a:r>
            <a:r>
              <a:rPr lang="en-US" sz="2300" baseline="0" dirty="0" smtClean="0">
                <a:latin typeface="Trebuchet MS" pitchFamily="34" charset="0"/>
              </a:rPr>
              <a:t> it </a:t>
            </a:r>
            <a:r>
              <a:rPr lang="en-US" sz="2300" dirty="0" smtClean="0">
                <a:latin typeface="Trebuchet MS" pitchFamily="34" charset="0"/>
              </a:rPr>
              <a:t>to </a:t>
            </a:r>
            <a:r>
              <a:rPr lang="en-US" sz="2300" b="1" dirty="0" smtClean="0">
                <a:latin typeface="Trebuchet MS" pitchFamily="34" charset="0"/>
              </a:rPr>
              <a:t>PosterPresentations.com</a:t>
            </a:r>
            <a:r>
              <a:rPr lang="en-US" sz="2300" dirty="0" smtClean="0">
                <a:latin typeface="Trebuchet MS" pitchFamily="34" charset="0"/>
              </a:rPr>
              <a:t> for premium quality, same day affordable printing.</a:t>
            </a:r>
            <a:br>
              <a:rPr lang="en-US" sz="2300" dirty="0" smtClean="0">
                <a:latin typeface="Trebuchet MS" pitchFamily="34" charset="0"/>
              </a:rPr>
            </a:br>
            <a:endParaRPr lang="en-US" sz="2300" dirty="0" smtClean="0">
              <a:latin typeface="Trebuchet MS" pitchFamily="34" charset="0"/>
            </a:endParaRPr>
          </a:p>
          <a:p>
            <a:pPr defTabSz="3134780"/>
            <a:r>
              <a:rPr lang="en-US" sz="2300" dirty="0" smtClean="0">
                <a:latin typeface="Trebuchet MS" pitchFamily="34" charset="0"/>
              </a:rPr>
              <a:t>We provide a series of </a:t>
            </a:r>
            <a:r>
              <a:rPr lang="en-US" sz="2300" b="1" dirty="0" smtClean="0">
                <a:latin typeface="Trebuchet MS" pitchFamily="34" charset="0"/>
              </a:rPr>
              <a:t>online tutorials</a:t>
            </a:r>
            <a:r>
              <a:rPr lang="en-US" sz="2300" dirty="0" smtClean="0">
                <a:latin typeface="Trebuchet MS" pitchFamily="34" charset="0"/>
              </a:rPr>
              <a:t> that will guide you through the poster design process and answer your poster production questions. </a:t>
            </a:r>
          </a:p>
          <a:p>
            <a:pPr defTabSz="3134780"/>
            <a:endParaRPr lang="en-US" sz="2300" dirty="0" smtClean="0">
              <a:latin typeface="Trebuchet MS" pitchFamily="34" charset="0"/>
            </a:endParaRPr>
          </a:p>
          <a:p>
            <a:pPr defTabSz="3134780"/>
            <a:r>
              <a:rPr lang="en-US" sz="2300" dirty="0" smtClean="0">
                <a:latin typeface="Trebuchet MS" pitchFamily="34" charset="0"/>
              </a:rPr>
              <a:t>View our online</a:t>
            </a:r>
            <a:r>
              <a:rPr lang="en-US" sz="2300" baseline="0" dirty="0" smtClean="0">
                <a:latin typeface="Trebuchet MS" pitchFamily="34" charset="0"/>
              </a:rPr>
              <a:t> tutorials at:</a:t>
            </a:r>
            <a:r>
              <a:rPr lang="en-US" sz="2300" dirty="0" smtClean="0">
                <a:latin typeface="Trebuchet MS" pitchFamily="34" charset="0"/>
              </a:rPr>
              <a:t/>
            </a:r>
            <a:br>
              <a:rPr lang="en-US" sz="2300" dirty="0" smtClean="0">
                <a:latin typeface="Trebuchet MS" pitchFamily="34" charset="0"/>
              </a:rPr>
            </a:br>
            <a:r>
              <a:rPr lang="en-US" sz="2300" dirty="0" smtClean="0">
                <a:solidFill>
                  <a:srgbClr val="FFFF00"/>
                </a:solidFill>
                <a:latin typeface="Trebuchet MS" pitchFamily="34" charset="0"/>
              </a:rPr>
              <a:t> http://bit.ly/Poster_creation_help </a:t>
            </a:r>
            <a:r>
              <a:rPr lang="en-US" sz="2300" dirty="0" smtClean="0">
                <a:latin typeface="Trebuchet MS" pitchFamily="34" charset="0"/>
              </a:rPr>
              <a:t/>
            </a:r>
            <a:br>
              <a:rPr lang="en-US" sz="2300" dirty="0" smtClean="0">
                <a:latin typeface="Trebuchet MS" pitchFamily="34" charset="0"/>
              </a:rPr>
            </a:br>
            <a:r>
              <a:rPr lang="en-US" sz="2300" dirty="0" smtClean="0">
                <a:latin typeface="Trebuchet MS" pitchFamily="34" charset="0"/>
              </a:rPr>
              <a:t>(copy</a:t>
            </a:r>
            <a:r>
              <a:rPr lang="en-US" sz="2300" baseline="0" dirty="0" smtClean="0">
                <a:latin typeface="Trebuchet MS" pitchFamily="34" charset="0"/>
              </a:rPr>
              <a:t> and paste the link into your web browser).</a:t>
            </a:r>
          </a:p>
          <a:p>
            <a:pPr defTabSz="3134780"/>
            <a:endParaRPr lang="en-US" sz="2300" dirty="0" smtClean="0">
              <a:latin typeface="Trebuchet MS" pitchFamily="34" charset="0"/>
            </a:endParaRPr>
          </a:p>
          <a:p>
            <a:pPr defTabSz="3134780"/>
            <a:r>
              <a:rPr lang="en-US" sz="2300" dirty="0" smtClean="0">
                <a:latin typeface="Trebuchet MS" pitchFamily="34" charset="0"/>
              </a:rPr>
              <a:t>For assistance and to order your printed poster</a:t>
            </a:r>
            <a:r>
              <a:rPr lang="en-US" sz="2300" dirty="0" smtClean="0">
                <a:solidFill>
                  <a:schemeClr val="bg1"/>
                </a:solidFill>
                <a:latin typeface="Trebuchet MS" pitchFamily="34" charset="0"/>
              </a:rPr>
              <a:t> call </a:t>
            </a:r>
            <a:r>
              <a:rPr lang="en-US" sz="2300" b="1" dirty="0" smtClean="0">
                <a:solidFill>
                  <a:srgbClr val="FFFF00"/>
                </a:solidFill>
                <a:latin typeface="Trebuchet MS" pitchFamily="34" charset="0"/>
              </a:rPr>
              <a:t>PosterPresentations.com</a:t>
            </a:r>
            <a:r>
              <a:rPr lang="en-US" sz="2300" dirty="0" smtClean="0">
                <a:solidFill>
                  <a:srgbClr val="FFFF00"/>
                </a:solidFill>
                <a:latin typeface="Trebuchet MS" pitchFamily="34" charset="0"/>
              </a:rPr>
              <a:t> </a:t>
            </a:r>
            <a:r>
              <a:rPr lang="en-US" sz="2300" dirty="0" smtClean="0">
                <a:latin typeface="Trebuchet MS" pitchFamily="34" charset="0"/>
              </a:rPr>
              <a:t>at </a:t>
            </a:r>
            <a:r>
              <a:rPr lang="en-US" sz="2900" b="1" dirty="0" smtClean="0">
                <a:solidFill>
                  <a:srgbClr val="FFFF00"/>
                </a:solidFill>
                <a:latin typeface="Trebuchet MS" pitchFamily="34" charset="0"/>
              </a:rPr>
              <a:t>1.866.649.3004</a:t>
            </a:r>
          </a:p>
          <a:p>
            <a:pPr defTabSz="3134780"/>
            <a:endParaRPr lang="en-US" sz="2900" b="1" dirty="0" smtClean="0">
              <a:solidFill>
                <a:srgbClr val="FFFF00"/>
              </a:solidFill>
              <a:latin typeface="Trebuchet MS" pitchFamily="34" charset="0"/>
            </a:endParaRPr>
          </a:p>
          <a:p>
            <a:pPr defTabSz="3134780"/>
            <a:endParaRPr lang="en-US" sz="2900" b="1" dirty="0" smtClean="0">
              <a:solidFill>
                <a:srgbClr val="FFFF00"/>
              </a:solidFill>
              <a:latin typeface="Trebuchet MS" pitchFamily="34" charset="0"/>
            </a:endParaRPr>
          </a:p>
          <a:p>
            <a:pPr algn="ctr"/>
            <a:r>
              <a:rPr lang="en-US" sz="3100" b="1" dirty="0" smtClean="0">
                <a:solidFill>
                  <a:schemeClr val="bg1"/>
                </a:solidFill>
                <a:latin typeface="Trebuchet MS" pitchFamily="34" charset="0"/>
              </a:rPr>
              <a:t>Object Placeholders</a:t>
            </a:r>
          </a:p>
          <a:p>
            <a:pPr algn="ctr"/>
            <a:endParaRPr lang="en-US" sz="3100" b="1" dirty="0" smtClean="0">
              <a:solidFill>
                <a:schemeClr val="bg1"/>
              </a:solidFill>
              <a:latin typeface="Trebuchet MS" pitchFamily="34" charset="0"/>
            </a:endParaRPr>
          </a:p>
          <a:p>
            <a:pPr defTabSz="3134780"/>
            <a:r>
              <a:rPr lang="en-US" sz="2300" dirty="0" smtClean="0">
                <a:latin typeface="Trebuchet MS" pitchFamily="34" charset="0"/>
              </a:rPr>
              <a:t>Use the placeholders provided below to add new elements to your poster:</a:t>
            </a:r>
            <a:r>
              <a:rPr lang="en-US" sz="2300" baseline="0" dirty="0" smtClean="0">
                <a:latin typeface="Trebuchet MS" pitchFamily="34" charset="0"/>
              </a:rPr>
              <a:t> </a:t>
            </a:r>
            <a:r>
              <a:rPr lang="en-US" sz="2300" dirty="0" smtClean="0">
                <a:latin typeface="Trebuchet MS" pitchFamily="34" charset="0"/>
              </a:rPr>
              <a:t>Drag a placeholder onto the</a:t>
            </a:r>
            <a:r>
              <a:rPr lang="en-US" sz="2300" baseline="0" dirty="0" smtClean="0">
                <a:latin typeface="Trebuchet MS" pitchFamily="34" charset="0"/>
              </a:rPr>
              <a:t> poster area,</a:t>
            </a:r>
            <a:r>
              <a:rPr lang="en-US" sz="2300" dirty="0" smtClean="0">
                <a:latin typeface="Trebuchet MS" pitchFamily="34" charset="0"/>
              </a:rPr>
              <a:t> size it, and click it to edit.</a:t>
            </a:r>
          </a:p>
          <a:p>
            <a:pPr defTabSz="3134780"/>
            <a:endParaRPr lang="en-US" sz="2300" dirty="0" smtClean="0">
              <a:latin typeface="Trebuchet MS" pitchFamily="34" charset="0"/>
            </a:endParaRPr>
          </a:p>
          <a:p>
            <a:pPr defTabSz="3134780"/>
            <a:r>
              <a:rPr lang="en-US" sz="2300" b="1" dirty="0" smtClean="0">
                <a:solidFill>
                  <a:srgbClr val="FFFF00"/>
                </a:solidFill>
                <a:latin typeface="Trebuchet MS" pitchFamily="34" charset="0"/>
              </a:rPr>
              <a:t>Section Header placeholder</a:t>
            </a:r>
          </a:p>
          <a:p>
            <a:pPr defTabSz="3134780"/>
            <a:r>
              <a:rPr lang="en-US" sz="2300" dirty="0" smtClean="0">
                <a:latin typeface="Trebuchet MS" pitchFamily="34" charset="0"/>
              </a:rPr>
              <a:t>Move</a:t>
            </a:r>
            <a:r>
              <a:rPr lang="en-US" sz="2300" baseline="0" dirty="0" smtClean="0">
                <a:latin typeface="Trebuchet MS" pitchFamily="34" charset="0"/>
              </a:rPr>
              <a:t> this preformatted section header placeholder to the poster area to add another section header. Use section headers to separate topics or concepts within your presentation. </a:t>
            </a:r>
          </a:p>
          <a:p>
            <a:pPr defTabSz="3134780"/>
            <a:endParaRPr lang="en-US" sz="2300" baseline="0" dirty="0" smtClean="0">
              <a:latin typeface="Trebuchet MS" pitchFamily="34" charset="0"/>
            </a:endParaRPr>
          </a:p>
          <a:p>
            <a:pPr defTabSz="3134780"/>
            <a:endParaRPr lang="en-US" sz="2300" dirty="0" smtClean="0">
              <a:latin typeface="Trebuchet MS" pitchFamily="34" charset="0"/>
            </a:endParaRPr>
          </a:p>
          <a:p>
            <a:pPr defTabSz="3134780"/>
            <a:endParaRPr lang="en-US" sz="2300" b="1" dirty="0" smtClean="0">
              <a:solidFill>
                <a:srgbClr val="FFFF00"/>
              </a:solidFill>
              <a:latin typeface="Trebuchet MS" pitchFamily="34" charset="0"/>
            </a:endParaRPr>
          </a:p>
          <a:p>
            <a:pPr defTabSz="3134780"/>
            <a:r>
              <a:rPr lang="en-US" sz="2300" b="1" dirty="0" smtClean="0">
                <a:solidFill>
                  <a:srgbClr val="FFFF00"/>
                </a:solidFill>
                <a:latin typeface="Trebuchet MS" pitchFamily="34" charset="0"/>
              </a:rPr>
              <a:t>Text placeholder</a:t>
            </a:r>
          </a:p>
          <a:p>
            <a:pPr defTabSz="3134780"/>
            <a:r>
              <a:rPr lang="en-US" sz="2300" baseline="0" dirty="0" smtClean="0">
                <a:latin typeface="Trebuchet MS" pitchFamily="34" charset="0"/>
              </a:rPr>
              <a:t>Move this preformatted text placeholder to the poster to add a new body of text.</a:t>
            </a:r>
          </a:p>
          <a:p>
            <a:pPr defTabSz="3134780"/>
            <a:endParaRPr lang="en-US" sz="2300" baseline="0" dirty="0" smtClean="0">
              <a:latin typeface="Trebuchet MS" pitchFamily="34" charset="0"/>
            </a:endParaRPr>
          </a:p>
          <a:p>
            <a:pPr defTabSz="3134780"/>
            <a:endParaRPr lang="en-US" sz="2300" baseline="0" dirty="0" smtClean="0">
              <a:latin typeface="Trebuchet MS" pitchFamily="34" charset="0"/>
            </a:endParaRPr>
          </a:p>
          <a:p>
            <a:pPr defTabSz="3134780"/>
            <a:endParaRPr lang="en-US" sz="2300" baseline="0" dirty="0" smtClean="0">
              <a:latin typeface="Trebuchet MS" pitchFamily="34" charset="0"/>
            </a:endParaRPr>
          </a:p>
          <a:p>
            <a:pPr defTabSz="3134780"/>
            <a:endParaRPr lang="en-US" sz="2300" b="1" baseline="0" dirty="0" smtClean="0">
              <a:solidFill>
                <a:srgbClr val="FFFF00"/>
              </a:solidFill>
              <a:latin typeface="Trebuchet MS" pitchFamily="34" charset="0"/>
            </a:endParaRPr>
          </a:p>
          <a:p>
            <a:pPr defTabSz="3134780"/>
            <a:r>
              <a:rPr lang="en-US" sz="2300" b="1" baseline="0" dirty="0" smtClean="0">
                <a:solidFill>
                  <a:srgbClr val="FFFF00"/>
                </a:solidFill>
                <a:latin typeface="Trebuchet MS" pitchFamily="34" charset="0"/>
              </a:rPr>
              <a:t>Picture placeholder</a:t>
            </a:r>
          </a:p>
          <a:p>
            <a:pPr defTabSz="3134780"/>
            <a:r>
              <a:rPr lang="en-US" sz="2300" baseline="0" dirty="0" smtClean="0">
                <a:latin typeface="Trebuchet MS" pitchFamily="34" charset="0"/>
              </a:rPr>
              <a:t>Move this graphic placeholder onto your poster, size it first, and then click it to add a picture to the poster.</a:t>
            </a:r>
          </a:p>
          <a:p>
            <a:pPr defTabSz="3134780"/>
            <a:endParaRPr lang="en-US" sz="2300" baseline="0" dirty="0" smtClean="0">
              <a:latin typeface="Trebuchet MS" pitchFamily="34" charset="0"/>
            </a:endParaRPr>
          </a:p>
          <a:p>
            <a:pPr defTabSz="3134780"/>
            <a:endParaRPr lang="en-US" sz="2300" baseline="0" dirty="0" smtClean="0">
              <a:latin typeface="Trebuchet MS" pitchFamily="34" charset="0"/>
            </a:endParaRPr>
          </a:p>
          <a:p>
            <a:pPr defTabSz="3134780"/>
            <a:endParaRPr lang="en-US" sz="2300" baseline="0" dirty="0" smtClean="0">
              <a:latin typeface="Trebuchet MS" pitchFamily="34" charset="0"/>
            </a:endParaRPr>
          </a:p>
          <a:p>
            <a:pPr algn="ctr"/>
            <a:endParaRPr lang="en-US" sz="3100" b="1" dirty="0" smtClean="0">
              <a:solidFill>
                <a:schemeClr val="bg1"/>
              </a:solidFill>
              <a:latin typeface="Trebuchet MS" pitchFamily="34" charset="0"/>
            </a:endParaRPr>
          </a:p>
          <a:p>
            <a:pPr algn="ctr"/>
            <a:endParaRPr lang="en-US" sz="3100" b="1" dirty="0" smtClean="0">
              <a:solidFill>
                <a:schemeClr val="bg1"/>
              </a:solidFill>
              <a:latin typeface="Trebuchet MS" pitchFamily="34" charset="0"/>
            </a:endParaRPr>
          </a:p>
          <a:p>
            <a:pPr algn="ctr"/>
            <a:endParaRPr lang="en-US" sz="3100" b="1" dirty="0" smtClean="0">
              <a:solidFill>
                <a:schemeClr val="bg1"/>
              </a:solidFill>
              <a:latin typeface="Trebuchet MS" pitchFamily="34" charset="0"/>
            </a:endParaRPr>
          </a:p>
          <a:p>
            <a:pPr algn="ctr"/>
            <a:endParaRPr lang="en-US" sz="3100" b="1" dirty="0" smtClean="0">
              <a:solidFill>
                <a:schemeClr val="bg1"/>
              </a:solidFill>
              <a:latin typeface="Trebuchet MS" pitchFamily="34" charset="0"/>
            </a:endParaRPr>
          </a:p>
          <a:p>
            <a:pPr defTabSz="3134780"/>
            <a:endParaRPr lang="en-US" sz="2300" dirty="0" smtClean="0">
              <a:latin typeface="Trebuchet MS" pitchFamily="34" charset="0"/>
            </a:endParaRPr>
          </a:p>
          <a:p>
            <a:pPr algn="ctr"/>
            <a:endParaRPr lang="en-US" sz="2300" b="1" dirty="0" smtClean="0">
              <a:solidFill>
                <a:schemeClr val="bg1"/>
              </a:solidFill>
              <a:latin typeface="Trebuchet MS" pitchFamily="34" charset="0"/>
            </a:endParaRPr>
          </a:p>
          <a:p>
            <a:pPr defTabSz="3134780"/>
            <a:endParaRPr lang="en-US" sz="2300" b="1" dirty="0" smtClean="0">
              <a:solidFill>
                <a:srgbClr val="FFFF00"/>
              </a:solidFill>
              <a:latin typeface="Trebuchet MS" pitchFamily="34" charset="0"/>
            </a:endParaRPr>
          </a:p>
          <a:p>
            <a:pPr algn="ctr"/>
            <a:endParaRPr lang="en-US" sz="3100" b="1" dirty="0">
              <a:latin typeface="Trebuchet MS" pitchFamily="34" charset="0"/>
            </a:endParaRPr>
          </a:p>
        </p:txBody>
      </p:sp>
      <p:sp>
        <p:nvSpPr>
          <p:cNvPr id="29" name="Rectangle 28"/>
          <p:cNvSpPr/>
          <p:nvPr/>
        </p:nvSpPr>
        <p:spPr>
          <a:xfrm>
            <a:off x="-7777865" y="15334078"/>
            <a:ext cx="7513920" cy="5181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304" tIns="32651" rIns="65304" bIns="32651" rtlCol="0" anchor="ctr"/>
          <a:lstStyle/>
          <a:p>
            <a:pPr algn="ctr"/>
            <a:endParaRPr lang="en-US" dirty="0"/>
          </a:p>
        </p:txBody>
      </p:sp>
      <p:grpSp>
        <p:nvGrpSpPr>
          <p:cNvPr id="47" name="Group 46"/>
          <p:cNvGrpSpPr/>
          <p:nvPr/>
        </p:nvGrpSpPr>
        <p:grpSpPr>
          <a:xfrm>
            <a:off x="-7475302" y="20964109"/>
            <a:ext cx="6982115" cy="727083"/>
            <a:chOff x="44242388" y="28054064"/>
            <a:chExt cx="9771398" cy="1090621"/>
          </a:xfrm>
        </p:grpSpPr>
        <p:sp>
          <p:nvSpPr>
            <p:cNvPr id="48" name="Rounded Rectangle 47"/>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7" descr="http://t2.gstatic.com/images?q=tbn:ANd9GcR4APHC6TT9w54M2zn_pvCiBxUNcspYPoVxirLRphBoJabfSvu7zw">
              <a:hlinkClick r:id="rId3"/>
            </p:cNvPr>
            <p:cNvPicPr>
              <a:picLocks noChangeAspect="1" noChangeArrowheads="1"/>
            </p:cNvPicPr>
            <p:nvPr userDrawn="1"/>
          </p:nvPicPr>
          <p:blipFill>
            <a:blip r:embed="rId4" cstate="print"/>
            <a:srcRect/>
            <a:stretch>
              <a:fillRect/>
            </a:stretch>
          </p:blipFill>
          <p:spPr bwMode="auto">
            <a:xfrm>
              <a:off x="44370833" y="28172249"/>
              <a:ext cx="914400" cy="914398"/>
            </a:xfrm>
            <a:prstGeom prst="rect">
              <a:avLst/>
            </a:prstGeom>
            <a:noFill/>
          </p:spPr>
        </p:pic>
        <p:sp>
          <p:nvSpPr>
            <p:cNvPr id="50" name="TextBox 49"/>
            <p:cNvSpPr txBox="1"/>
            <p:nvPr userDrawn="1"/>
          </p:nvSpPr>
          <p:spPr>
            <a:xfrm>
              <a:off x="45342600" y="28154102"/>
              <a:ext cx="8671186" cy="969494"/>
            </a:xfrm>
            <a:prstGeom prst="rect">
              <a:avLst/>
            </a:prstGeom>
            <a:noFill/>
          </p:spPr>
          <p:txBody>
            <a:bodyPr wrap="square" rtlCol="0">
              <a:spAutoFit/>
            </a:bodyPr>
            <a:lstStyle/>
            <a:p>
              <a:r>
                <a:rPr lang="en-US" sz="1800" dirty="0" smtClean="0">
                  <a:solidFill>
                    <a:schemeClr val="tx2"/>
                  </a:solidFill>
                  <a:latin typeface="Trebuchet MS" pitchFamily="34" charset="0"/>
                </a:rPr>
                <a:t>Student</a:t>
              </a:r>
              <a:r>
                <a:rPr lang="en-US" sz="1800" baseline="0" dirty="0" smtClean="0">
                  <a:solidFill>
                    <a:schemeClr val="tx2"/>
                  </a:solidFill>
                  <a:latin typeface="Trebuchet MS" pitchFamily="34" charset="0"/>
                </a:rPr>
                <a:t> discounts are available on our </a:t>
              </a:r>
              <a:r>
                <a:rPr lang="en-US" sz="1800" baseline="0" dirty="0" err="1" smtClean="0">
                  <a:solidFill>
                    <a:schemeClr val="tx2"/>
                  </a:solidFill>
                  <a:latin typeface="Trebuchet MS" pitchFamily="34" charset="0"/>
                </a:rPr>
                <a:t>Facebook</a:t>
              </a:r>
              <a:r>
                <a:rPr lang="en-US" sz="1800" baseline="0" dirty="0" smtClean="0">
                  <a:solidFill>
                    <a:schemeClr val="tx2"/>
                  </a:solidFill>
                  <a:latin typeface="Trebuchet MS" pitchFamily="34" charset="0"/>
                </a:rPr>
                <a:t> page. </a:t>
              </a:r>
            </a:p>
            <a:p>
              <a:r>
                <a:rPr lang="en-US" sz="1800" baseline="0" dirty="0" smtClean="0">
                  <a:solidFill>
                    <a:schemeClr val="tx2"/>
                  </a:solidFill>
                  <a:latin typeface="Trebuchet MS" pitchFamily="34" charset="0"/>
                </a:rPr>
                <a:t>Go to </a:t>
              </a:r>
              <a:r>
                <a:rPr lang="en-US" sz="1800" u="sng" baseline="0" dirty="0" smtClean="0">
                  <a:solidFill>
                    <a:schemeClr val="tx2"/>
                  </a:solidFill>
                  <a:latin typeface="Trebuchet MS" pitchFamily="34" charset="0"/>
                </a:rPr>
                <a:t>PosterPresentations.com</a:t>
              </a:r>
              <a:r>
                <a:rPr lang="en-US" sz="1800" baseline="0" dirty="0" smtClean="0">
                  <a:solidFill>
                    <a:schemeClr val="tx2"/>
                  </a:solidFill>
                  <a:latin typeface="Trebuchet MS" pitchFamily="34" charset="0"/>
                </a:rPr>
                <a:t> and click on the FB icon.</a:t>
              </a:r>
              <a:endParaRPr lang="en-US" sz="1800" dirty="0">
                <a:solidFill>
                  <a:schemeClr val="tx2"/>
                </a:solidFill>
                <a:latin typeface="Trebuchet MS" pitchFamily="34" charset="0"/>
              </a:endParaRPr>
            </a:p>
          </p:txBody>
        </p:sp>
      </p:grpSp>
      <p:cxnSp>
        <p:nvCxnSpPr>
          <p:cNvPr id="51" name="Straight Connector 50"/>
          <p:cNvCxnSpPr/>
          <p:nvPr/>
        </p:nvCxnSpPr>
        <p:spPr>
          <a:xfrm>
            <a:off x="-7801791" y="8343900"/>
            <a:ext cx="7537846"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3166594" y="0"/>
            <a:ext cx="7537847" cy="219456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30607" tIns="261212" rIns="130607" bIns="130607" rtlCol="0" anchor="t" anchorCtr="0"/>
          <a:lstStyle/>
          <a:p>
            <a:pPr algn="ctr"/>
            <a:r>
              <a:rPr lang="en-US" sz="3100" b="1" dirty="0" smtClean="0">
                <a:solidFill>
                  <a:schemeClr val="bg1"/>
                </a:solidFill>
                <a:latin typeface="Trebuchet MS" pitchFamily="34" charset="0"/>
              </a:rPr>
              <a:t>QUICK</a:t>
            </a:r>
            <a:r>
              <a:rPr lang="en-US" sz="3100" b="1" baseline="0" dirty="0" smtClean="0">
                <a:solidFill>
                  <a:schemeClr val="bg1"/>
                </a:solidFill>
                <a:latin typeface="Trebuchet MS" pitchFamily="34" charset="0"/>
              </a:rPr>
              <a:t> TIPS</a:t>
            </a:r>
            <a:endParaRPr lang="en-US" sz="3100" b="1" dirty="0" smtClean="0">
              <a:solidFill>
                <a:schemeClr val="bg1"/>
              </a:solidFill>
              <a:latin typeface="Trebuchet MS" pitchFamily="34" charset="0"/>
            </a:endParaRPr>
          </a:p>
          <a:p>
            <a:pPr algn="ctr"/>
            <a:r>
              <a:rPr lang="en-US" sz="2900" b="1" dirty="0" smtClean="0">
                <a:solidFill>
                  <a:srgbClr val="FFFF00"/>
                </a:solidFill>
                <a:latin typeface="Trebuchet MS" pitchFamily="34" charset="0"/>
              </a:rPr>
              <a:t>(--THIS SECTION DOES NOT PRINT--)</a:t>
            </a:r>
            <a:endParaRPr lang="en-US" sz="800" b="1" dirty="0" smtClean="0">
              <a:latin typeface="Trebuchet MS" pitchFamily="34" charset="0"/>
            </a:endParaRPr>
          </a:p>
          <a:p>
            <a:pPr defTabSz="3134780"/>
            <a:r>
              <a:rPr lang="en-US" sz="2300" dirty="0" smtClean="0">
                <a:latin typeface="Trebuchet MS" pitchFamily="34" charset="0"/>
              </a:rPr>
              <a:t>This PowerPoint</a:t>
            </a:r>
            <a:r>
              <a:rPr lang="en-US" sz="2300" baseline="0" dirty="0" smtClean="0">
                <a:latin typeface="Trebuchet MS" pitchFamily="34" charset="0"/>
              </a:rPr>
              <a:t> template requires basic PowerPoint (version 2007 or newer) skills. Below is a list of commonly asked questions specific to this template. </a:t>
            </a:r>
            <a:br>
              <a:rPr lang="en-US" sz="2300" baseline="0" dirty="0" smtClean="0">
                <a:latin typeface="Trebuchet MS" pitchFamily="34" charset="0"/>
              </a:rPr>
            </a:br>
            <a:r>
              <a:rPr lang="en-US" sz="2300" baseline="0" dirty="0" smtClean="0">
                <a:latin typeface="Trebuchet MS" pitchFamily="34" charset="0"/>
              </a:rPr>
              <a:t>If you are using an older version of PowerPoint some template features may not work properly.</a:t>
            </a:r>
            <a:endParaRPr lang="en-US" sz="2900" b="1" dirty="0" smtClean="0">
              <a:solidFill>
                <a:srgbClr val="FFFF00"/>
              </a:solidFill>
              <a:latin typeface="Trebuchet MS" pitchFamily="34" charset="0"/>
            </a:endParaRPr>
          </a:p>
          <a:p>
            <a:pPr algn="ctr"/>
            <a:endParaRPr lang="en-US" sz="1000" b="1" dirty="0" smtClean="0">
              <a:solidFill>
                <a:schemeClr val="bg1"/>
              </a:solidFill>
              <a:latin typeface="Trebuchet MS" pitchFamily="34" charset="0"/>
            </a:endParaRPr>
          </a:p>
          <a:p>
            <a:pPr algn="ctr"/>
            <a:r>
              <a:rPr lang="en-US" sz="3100" b="1" dirty="0" smtClean="0">
                <a:solidFill>
                  <a:schemeClr val="bg1"/>
                </a:solidFill>
                <a:latin typeface="Trebuchet MS" pitchFamily="34" charset="0"/>
              </a:rPr>
              <a:t>Using the template</a:t>
            </a:r>
            <a:endParaRPr lang="en-US" sz="3100" b="1" baseline="0" dirty="0" smtClean="0">
              <a:solidFill>
                <a:schemeClr val="bg1"/>
              </a:solidFill>
              <a:latin typeface="Trebuchet MS" pitchFamily="34" charset="0"/>
            </a:endParaRPr>
          </a:p>
          <a:p>
            <a:pPr algn="ctr"/>
            <a:endParaRPr lang="en-US" sz="2000" b="1" dirty="0" smtClean="0">
              <a:solidFill>
                <a:srgbClr val="FFFF00"/>
              </a:solidFill>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2300" b="1" dirty="0" smtClean="0">
                <a:solidFill>
                  <a:srgbClr val="FFFF00"/>
                </a:solidFill>
                <a:latin typeface="Trebuchet MS" pitchFamily="34" charset="0"/>
              </a:rPr>
              <a:t>Verifying the quality of your graphics</a:t>
            </a:r>
          </a:p>
          <a:p>
            <a:pPr defTabSz="3134780"/>
            <a:r>
              <a:rPr lang="en-US" sz="2300" dirty="0" smtClean="0">
                <a:latin typeface="Trebuchet MS" pitchFamily="34" charset="0"/>
              </a:rPr>
              <a:t>Go to the </a:t>
            </a:r>
            <a:r>
              <a:rPr lang="en-US" sz="2300" baseline="0" dirty="0" smtClean="0">
                <a:latin typeface="Trebuchet MS" pitchFamily="34" charset="0"/>
              </a:rPr>
              <a:t>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and photos before you submit your poster for printing.</a:t>
            </a:r>
            <a:br>
              <a:rPr lang="en-US" sz="2300" baseline="0" dirty="0" smtClean="0">
                <a:latin typeface="Trebuchet MS" pitchFamily="34" charset="0"/>
              </a:rPr>
            </a:br>
            <a:endParaRPr lang="en-US" sz="2300" baseline="0" dirty="0" smtClean="0">
              <a:latin typeface="Trebuchet MS" pitchFamily="34" charset="0"/>
            </a:endParaRPr>
          </a:p>
          <a:p>
            <a:pPr defTabSz="3134780"/>
            <a:r>
              <a:rPr lang="en-US" sz="2300" b="1" dirty="0" smtClean="0">
                <a:solidFill>
                  <a:srgbClr val="FFFF00"/>
                </a:solidFill>
                <a:latin typeface="Trebuchet MS" pitchFamily="34" charset="0"/>
              </a:rPr>
              <a:t>Using the placeholders</a:t>
            </a:r>
          </a:p>
          <a:p>
            <a:pPr defTabSz="3134780"/>
            <a:r>
              <a:rPr lang="en-US" sz="2300" baseline="0" dirty="0" smtClean="0">
                <a:latin typeface="Trebuchet MS" pitchFamily="34" charset="0"/>
              </a:rPr>
              <a:t>To add text to this template click inside a placeholder and type in or paste your text. To move a placeholder, click on it </a:t>
            </a:r>
            <a:r>
              <a:rPr lang="en-US" sz="2300" u="sng" baseline="0" dirty="0" smtClean="0">
                <a:latin typeface="Trebuchet MS" pitchFamily="34" charset="0"/>
              </a:rPr>
              <a:t>once</a:t>
            </a:r>
            <a:r>
              <a:rPr lang="en-US" sz="2300" baseline="0" dirty="0" smtClean="0">
                <a:latin typeface="Trebuchet MS" pitchFamily="34" charset="0"/>
              </a:rPr>
              <a:t> (to select it), place your cursor on its frame and your cursor will change to this symbol:         Then, click </a:t>
            </a:r>
            <a:r>
              <a:rPr lang="en-US" sz="2300" u="sng" baseline="0" dirty="0" smtClean="0">
                <a:latin typeface="Trebuchet MS" pitchFamily="34" charset="0"/>
              </a:rPr>
              <a:t>once</a:t>
            </a:r>
            <a:r>
              <a:rPr lang="en-US" sz="2300" baseline="0" dirty="0" smtClean="0">
                <a:latin typeface="Trebuchet MS" pitchFamily="34" charset="0"/>
              </a:rPr>
              <a:t> and drag it to its new location where you can resize it as needed. Additional placeholders can be found on the left side of this template.</a:t>
            </a:r>
          </a:p>
          <a:p>
            <a:pPr defTabSz="3134780"/>
            <a:endParaRPr lang="en-US" sz="2300" b="1" baseline="0" dirty="0" smtClean="0">
              <a:solidFill>
                <a:srgbClr val="FFFF00"/>
              </a:solidFill>
              <a:latin typeface="Trebuchet MS" pitchFamily="34" charset="0"/>
            </a:endParaRPr>
          </a:p>
          <a:p>
            <a:pPr defTabSz="3134780"/>
            <a:r>
              <a:rPr lang="en-US" sz="2300" b="1" baseline="0" dirty="0" smtClean="0">
                <a:solidFill>
                  <a:srgbClr val="FFFF00"/>
                </a:solidFill>
                <a:latin typeface="Trebuchet MS" pitchFamily="34" charset="0"/>
              </a:rPr>
              <a:t>Modifying the layout</a:t>
            </a:r>
          </a:p>
          <a:p>
            <a:pPr defTabSz="3134780"/>
            <a:r>
              <a:rPr lang="en-US" sz="2300" dirty="0" smtClean="0">
                <a:latin typeface="Trebuchet MS" pitchFamily="34" charset="0"/>
              </a:rPr>
              <a:t>This template has four</a:t>
            </a:r>
            <a:endParaRPr lang="en-US" sz="2300" baseline="0" dirty="0" smtClean="0">
              <a:latin typeface="Trebuchet MS" pitchFamily="34" charset="0"/>
            </a:endParaRPr>
          </a:p>
          <a:p>
            <a:pPr defTabSz="3134780"/>
            <a:r>
              <a:rPr lang="en-US" sz="2300" baseline="0" dirty="0" smtClean="0">
                <a:latin typeface="Trebuchet MS" pitchFamily="34" charset="0"/>
              </a:rPr>
              <a:t>different column layouts. </a:t>
            </a:r>
          </a:p>
          <a:p>
            <a:pPr defTabSz="3134780"/>
            <a:r>
              <a:rPr lang="en-US" sz="2300" u="sng" baseline="0" dirty="0" smtClean="0">
                <a:latin typeface="Trebuchet MS" pitchFamily="34" charset="0"/>
              </a:rPr>
              <a:t>Right-click</a:t>
            </a:r>
            <a:r>
              <a:rPr lang="en-US" sz="2300" baseline="0" dirty="0" smtClean="0">
                <a:latin typeface="Trebuchet MS" pitchFamily="34" charset="0"/>
              </a:rPr>
              <a:t> your mouse</a:t>
            </a:r>
          </a:p>
          <a:p>
            <a:pPr defTabSz="3134780"/>
            <a:r>
              <a:rPr lang="en-US" sz="2300" baseline="0" dirty="0" smtClean="0">
                <a:latin typeface="Trebuchet MS" pitchFamily="34" charset="0"/>
              </a:rPr>
              <a:t>on the background and </a:t>
            </a:r>
          </a:p>
          <a:p>
            <a:pPr defTabSz="3134780"/>
            <a:r>
              <a:rPr lang="en-US" sz="2300" baseline="0" dirty="0" smtClean="0">
                <a:latin typeface="Trebuchet MS" pitchFamily="34" charset="0"/>
              </a:rPr>
              <a:t>click on “Layout” to see </a:t>
            </a:r>
          </a:p>
          <a:p>
            <a:pPr defTabSz="3134780"/>
            <a:r>
              <a:rPr lang="en-US" sz="2300" baseline="0" dirty="0" smtClean="0">
                <a:latin typeface="Trebuchet MS" pitchFamily="34" charset="0"/>
              </a:rPr>
              <a:t>the layout options.  The columns in the provided layouts are fixed and cannot be moved but advanced users can modify any layout by going to VIEW and then SLIDE MASTER.</a:t>
            </a:r>
          </a:p>
          <a:p>
            <a:pPr marL="0" marR="0" indent="0" algn="l" defTabSz="3134780" rtl="0" eaLnBrk="1" fontAlgn="auto" latinLnBrk="0" hangingPunct="1">
              <a:lnSpc>
                <a:spcPct val="100000"/>
              </a:lnSpc>
              <a:spcBef>
                <a:spcPts val="0"/>
              </a:spcBef>
              <a:spcAft>
                <a:spcPts val="0"/>
              </a:spcAft>
              <a:buClrTx/>
              <a:buSzTx/>
              <a:buFontTx/>
              <a:buNone/>
              <a:tabLst/>
              <a:defRPr/>
            </a:pPr>
            <a:endParaRPr lang="en-US" sz="2300" baseline="0" dirty="0" smtClean="0">
              <a:latin typeface="Trebuchet MS" pitchFamily="34" charset="0"/>
            </a:endParaRPr>
          </a:p>
          <a:p>
            <a:pPr defTabSz="3134780"/>
            <a:r>
              <a:rPr lang="en-US" sz="2300" b="1" baseline="0" dirty="0" smtClean="0">
                <a:solidFill>
                  <a:srgbClr val="FFFF00"/>
                </a:solidFill>
                <a:latin typeface="Trebuchet MS" pitchFamily="34" charset="0"/>
              </a:rPr>
              <a:t>Importing text and graphics from external sources</a:t>
            </a:r>
          </a:p>
          <a:p>
            <a:pPr defTabSz="3134780"/>
            <a:r>
              <a:rPr lang="en-US" sz="2300" b="1" u="sng" baseline="0" dirty="0" smtClean="0">
                <a:latin typeface="Trebuchet MS" pitchFamily="34" charset="0"/>
              </a:rPr>
              <a:t>TEXT: </a:t>
            </a:r>
            <a:r>
              <a:rPr lang="en-US" sz="2300" baseline="0" dirty="0" smtClean="0">
                <a:latin typeface="Trebuchet MS" pitchFamily="34" charset="0"/>
              </a:rPr>
              <a:t>Paste or type your text into a pre-existing placeholder or drag in a new placeholder from the left side of the template. Move it anywhere as needed.</a:t>
            </a:r>
          </a:p>
          <a:p>
            <a:pPr defTabSz="3134780"/>
            <a:r>
              <a:rPr lang="en-US" sz="2300" b="1" u="sng" baseline="0" dirty="0" smtClean="0">
                <a:latin typeface="Trebuchet MS" pitchFamily="34" charset="0"/>
              </a:rPr>
              <a:t>PHOTOS: </a:t>
            </a:r>
            <a:r>
              <a:rPr lang="en-US" sz="2300" baseline="0" dirty="0" smtClean="0">
                <a:latin typeface="Trebuchet MS" pitchFamily="34" charset="0"/>
              </a:rPr>
              <a:t>Drag in a picture placeholder, size it </a:t>
            </a:r>
            <a:r>
              <a:rPr lang="en-US" sz="2300" u="sng" baseline="0" dirty="0" smtClean="0">
                <a:latin typeface="Trebuchet MS" pitchFamily="34" charset="0"/>
              </a:rPr>
              <a:t>first</a:t>
            </a:r>
            <a:r>
              <a:rPr lang="en-US" sz="2300" baseline="0" dirty="0" smtClean="0">
                <a:latin typeface="Trebuchet MS" pitchFamily="34" charset="0"/>
              </a:rPr>
              <a:t>, click in it and insert a photo from the menu.</a:t>
            </a:r>
          </a:p>
          <a:p>
            <a:pPr defTabSz="3134780"/>
            <a:r>
              <a:rPr lang="en-US" sz="2300" b="1" u="sng" baseline="0" dirty="0" smtClean="0">
                <a:latin typeface="Trebuchet MS" pitchFamily="34" charset="0"/>
              </a:rPr>
              <a:t>TABLES: </a:t>
            </a:r>
            <a:r>
              <a:rPr lang="en-US" sz="2300" baseline="0" dirty="0" smtClean="0">
                <a:latin typeface="Trebuchet MS" pitchFamily="34" charset="0"/>
              </a:rPr>
              <a:t>You can copy and paste a table from an external document onto this poster template. To adjust  the way the text fits within the cells of a table that has been pasted, </a:t>
            </a:r>
            <a:r>
              <a:rPr lang="en-US" sz="2300" u="sng" baseline="0" dirty="0" smtClean="0">
                <a:latin typeface="Trebuchet MS" pitchFamily="34" charset="0"/>
              </a:rPr>
              <a:t>right-click</a:t>
            </a:r>
            <a:r>
              <a:rPr lang="en-US" sz="2300" baseline="0" dirty="0" smtClean="0">
                <a:latin typeface="Trebuchet MS" pitchFamily="34" charset="0"/>
              </a:rPr>
              <a:t> on the table, click FORMAT SHAPE  then click on TEXT BOX and change the INTERNAL MARGIN values to 0.25</a:t>
            </a:r>
          </a:p>
          <a:p>
            <a:pPr defTabSz="3134780"/>
            <a:endParaRPr lang="en-US" sz="2300" baseline="0" dirty="0" smtClean="0">
              <a:latin typeface="Trebuchet MS" pitchFamily="34" charset="0"/>
            </a:endParaRPr>
          </a:p>
          <a:p>
            <a:pPr defTabSz="3134780"/>
            <a:r>
              <a:rPr lang="en-US" sz="2400" b="1" baseline="0" dirty="0" smtClean="0">
                <a:solidFill>
                  <a:srgbClr val="FFFF00"/>
                </a:solidFill>
                <a:latin typeface="Trebuchet MS" pitchFamily="34" charset="0"/>
              </a:rPr>
              <a:t>Modifying the color scheme</a:t>
            </a:r>
          </a:p>
          <a:p>
            <a:pPr defTabSz="3134780"/>
            <a:r>
              <a:rPr lang="en-US" sz="2400" baseline="0" dirty="0" smtClean="0">
                <a:latin typeface="Trebuchet MS" pitchFamily="34" charset="0"/>
              </a:rPr>
              <a:t>To change the color scheme of this template go to the “Design” menu and click on “Colors”. You can choose from the provide color combinations or you can create your own.</a:t>
            </a:r>
          </a:p>
          <a:p>
            <a:pPr defTabSz="3134780"/>
            <a:endParaRPr lang="en-US" sz="2300" baseline="0" dirty="0" smtClean="0">
              <a:latin typeface="Trebuchet MS" pitchFamily="34" charset="0"/>
            </a:endParaRPr>
          </a:p>
          <a:p>
            <a:pPr defTabSz="3134780"/>
            <a:endParaRPr lang="en-US" sz="2300" baseline="0" dirty="0" smtClean="0">
              <a:latin typeface="Trebuchet MS" pitchFamily="34" charset="0"/>
            </a:endParaRPr>
          </a:p>
          <a:p>
            <a:pPr defTabSz="3134780"/>
            <a:endParaRPr lang="en-US" sz="2300" dirty="0" smtClean="0">
              <a:latin typeface="Trebuchet MS" pitchFamily="34" charset="0"/>
            </a:endParaRPr>
          </a:p>
          <a:p>
            <a:pPr algn="ctr"/>
            <a:endParaRPr lang="en-US" sz="2300" b="1" dirty="0" smtClean="0">
              <a:solidFill>
                <a:schemeClr val="bg1"/>
              </a:solidFill>
              <a:latin typeface="Trebuchet MS" pitchFamily="34" charset="0"/>
            </a:endParaRPr>
          </a:p>
          <a:p>
            <a:pPr defTabSz="3134780"/>
            <a:endParaRPr lang="en-US" sz="2300" b="1" dirty="0" smtClean="0">
              <a:solidFill>
                <a:srgbClr val="FFFF00"/>
              </a:solidFill>
              <a:latin typeface="Trebuchet MS" pitchFamily="34" charset="0"/>
            </a:endParaRPr>
          </a:p>
          <a:p>
            <a:pPr algn="ctr"/>
            <a:endParaRPr lang="en-US" sz="3100" b="1" dirty="0">
              <a:latin typeface="Trebuchet MS" pitchFamily="34" charset="0"/>
            </a:endParaRPr>
          </a:p>
        </p:txBody>
      </p:sp>
      <p:pic>
        <p:nvPicPr>
          <p:cNvPr id="22" name="Picture 2"/>
          <p:cNvPicPr>
            <a:picLocks noChangeAspect="1" noChangeArrowheads="1"/>
          </p:cNvPicPr>
          <p:nvPr/>
        </p:nvPicPr>
        <p:blipFill>
          <a:blip r:embed="rId5" cstate="print"/>
          <a:srcRect/>
          <a:stretch>
            <a:fillRect/>
          </a:stretch>
        </p:blipFill>
        <p:spPr bwMode="auto">
          <a:xfrm>
            <a:off x="37223084" y="10358286"/>
            <a:ext cx="2974836" cy="1705574"/>
          </a:xfrm>
          <a:prstGeom prst="rect">
            <a:avLst/>
          </a:prstGeom>
          <a:noFill/>
          <a:ln w="9525">
            <a:noFill/>
            <a:miter lim="800000"/>
            <a:headEnd/>
            <a:tailEnd/>
          </a:ln>
          <a:effectLst/>
        </p:spPr>
      </p:pic>
      <p:pic>
        <p:nvPicPr>
          <p:cNvPr id="23" name="Picture 2"/>
          <p:cNvPicPr>
            <a:picLocks noChangeAspect="1" noChangeArrowheads="1"/>
          </p:cNvPicPr>
          <p:nvPr/>
        </p:nvPicPr>
        <p:blipFill>
          <a:blip r:embed="rId6" cstate="print"/>
          <a:srcRect/>
          <a:stretch>
            <a:fillRect/>
          </a:stretch>
        </p:blipFill>
        <p:spPr bwMode="auto">
          <a:xfrm>
            <a:off x="39840558" y="8413752"/>
            <a:ext cx="442913" cy="292100"/>
          </a:xfrm>
          <a:prstGeom prst="rect">
            <a:avLst/>
          </a:prstGeom>
          <a:noFill/>
          <a:ln w="9525">
            <a:solidFill>
              <a:schemeClr val="tx1"/>
            </a:solidFill>
            <a:miter lim="800000"/>
            <a:headEnd/>
            <a:tailEnd/>
          </a:ln>
          <a:effectLst/>
        </p:spPr>
      </p:pic>
      <p:sp>
        <p:nvSpPr>
          <p:cNvPr id="24" name="TextBox 23"/>
          <p:cNvSpPr txBox="1"/>
          <p:nvPr/>
        </p:nvSpPr>
        <p:spPr>
          <a:xfrm>
            <a:off x="33251505" y="20562665"/>
            <a:ext cx="6870215" cy="1399638"/>
          </a:xfrm>
          <a:prstGeom prst="rect">
            <a:avLst/>
          </a:prstGeom>
          <a:noFill/>
        </p:spPr>
        <p:txBody>
          <a:bodyPr wrap="square" lIns="65304" tIns="32651" rIns="65304" bIns="32651" rtlCol="0">
            <a:spAutoFit/>
          </a:bodyPr>
          <a:lstStyle/>
          <a:p>
            <a:pPr>
              <a:lnSpc>
                <a:spcPts val="2600"/>
              </a:lnSpc>
            </a:pPr>
            <a:r>
              <a:rPr lang="en-US" sz="2000" dirty="0" smtClean="0">
                <a:solidFill>
                  <a:schemeClr val="bg1"/>
                </a:solidFill>
              </a:rPr>
              <a:t>© 2011 PosterPresentations.com</a:t>
            </a:r>
            <a:br>
              <a:rPr lang="en-US" sz="2000" dirty="0" smtClean="0">
                <a:solidFill>
                  <a:schemeClr val="bg1"/>
                </a:solidFill>
              </a:rPr>
            </a:br>
            <a:r>
              <a:rPr lang="en-US" sz="2000" dirty="0" smtClean="0">
                <a:solidFill>
                  <a:schemeClr val="bg1"/>
                </a:solidFill>
              </a:rPr>
              <a:t>    </a:t>
            </a:r>
            <a:r>
              <a:rPr lang="en-US" sz="1800" dirty="0" smtClean="0">
                <a:solidFill>
                  <a:schemeClr val="bg1"/>
                </a:solidFill>
              </a:rPr>
              <a:t>2117 Fourth Street ,</a:t>
            </a:r>
            <a:r>
              <a:rPr lang="en-US" sz="1800" baseline="0" dirty="0" smtClean="0">
                <a:solidFill>
                  <a:schemeClr val="bg1"/>
                </a:solidFill>
              </a:rPr>
              <a:t> Unit C        </a:t>
            </a:r>
          </a:p>
          <a:p>
            <a:pPr>
              <a:lnSpc>
                <a:spcPts val="2600"/>
              </a:lnSpc>
            </a:pPr>
            <a:r>
              <a:rPr lang="en-US" sz="1800" baseline="0" dirty="0" smtClean="0">
                <a:solidFill>
                  <a:schemeClr val="bg1"/>
                </a:solidFill>
              </a:rPr>
              <a:t>     Berkeley CA </a:t>
            </a:r>
            <a:r>
              <a:rPr lang="en-US" sz="1600" baseline="0" dirty="0" smtClean="0">
                <a:solidFill>
                  <a:schemeClr val="bg1"/>
                </a:solidFill>
              </a:rPr>
              <a:t>94710</a:t>
            </a:r>
            <a:r>
              <a:rPr lang="en-US" sz="1800" baseline="0" dirty="0" smtClean="0">
                <a:solidFill>
                  <a:schemeClr val="bg1"/>
                </a:solidFill>
              </a:rPr>
              <a:t/>
            </a:r>
            <a:br>
              <a:rPr lang="en-US" sz="1800" baseline="0" dirty="0" smtClean="0">
                <a:solidFill>
                  <a:schemeClr val="bg1"/>
                </a:solidFill>
              </a:rPr>
            </a:br>
            <a:r>
              <a:rPr lang="en-US" sz="1800" baseline="0" dirty="0" smtClean="0">
                <a:solidFill>
                  <a:schemeClr val="bg1"/>
                </a:solidFill>
              </a:rPr>
              <a:t>    </a:t>
            </a:r>
            <a:r>
              <a:rPr lang="en-US" sz="1800" b="1" baseline="0" dirty="0" smtClean="0">
                <a:solidFill>
                  <a:srgbClr val="FFFF00"/>
                </a:solidFill>
              </a:rPr>
              <a:t>posterpresenter@gmail.com</a:t>
            </a:r>
            <a:endParaRPr lang="en-US" sz="2000" b="1" dirty="0">
              <a:solidFill>
                <a:srgbClr val="FFFF00"/>
              </a:solidFill>
            </a:endParaRPr>
          </a:p>
        </p:txBody>
      </p:sp>
      <p:cxnSp>
        <p:nvCxnSpPr>
          <p:cNvPr id="25" name="Straight Connector 24"/>
          <p:cNvCxnSpPr/>
          <p:nvPr/>
        </p:nvCxnSpPr>
        <p:spPr>
          <a:xfrm>
            <a:off x="33146941" y="20562887"/>
            <a:ext cx="7537846"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3166594" y="3016250"/>
            <a:ext cx="7537846"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2918400" cy="3200400"/>
          </a:xfrm>
          <a:prstGeom prst="rect">
            <a:avLst/>
          </a:prstGeom>
          <a:solidFill>
            <a:schemeClr val="accent5">
              <a:lumMod val="75000"/>
            </a:schemeClr>
          </a:solidFill>
          <a:ln w="9525">
            <a:solidFill>
              <a:schemeClr val="tx1"/>
            </a:solidFill>
            <a:miter lim="800000"/>
            <a:headEnd/>
            <a:tailEnd/>
          </a:ln>
          <a:effectLst/>
        </p:spPr>
        <p:txBody>
          <a:bodyPr wrap="none" lIns="65304" tIns="32651" rIns="65304" bIns="32651" anchor="ctr"/>
          <a:lstStyle/>
          <a:p>
            <a:pPr>
              <a:defRPr/>
            </a:pPr>
            <a:endParaRPr lang="en-US" dirty="0"/>
          </a:p>
        </p:txBody>
      </p:sp>
      <p:sp>
        <p:nvSpPr>
          <p:cNvPr id="8" name="Rectangle 33"/>
          <p:cNvSpPr>
            <a:spLocks noChangeArrowheads="1"/>
          </p:cNvSpPr>
          <p:nvPr/>
        </p:nvSpPr>
        <p:spPr bwMode="auto">
          <a:xfrm>
            <a:off x="685800" y="3505200"/>
            <a:ext cx="31543229" cy="17830800"/>
          </a:xfrm>
          <a:prstGeom prst="rect">
            <a:avLst/>
          </a:prstGeom>
          <a:solidFill>
            <a:schemeClr val="bg1"/>
          </a:solidFill>
          <a:ln w="9525">
            <a:solidFill>
              <a:schemeClr val="tx2"/>
            </a:solidFill>
            <a:miter lim="800000"/>
            <a:headEnd/>
            <a:tailEnd/>
          </a:ln>
          <a:effectLst/>
        </p:spPr>
        <p:txBody>
          <a:bodyPr wrap="none" lIns="65304" tIns="32651" rIns="65304" bIns="32651" anchor="ctr"/>
          <a:lstStyle/>
          <a:p>
            <a:pPr>
              <a:defRPr/>
            </a:pPr>
            <a:endParaRPr lang="en-US" dirty="0"/>
          </a:p>
        </p:txBody>
      </p:sp>
      <p:sp>
        <p:nvSpPr>
          <p:cNvPr id="9" name="Rectangle 9"/>
          <p:cNvSpPr>
            <a:spLocks noChangeArrowheads="1"/>
          </p:cNvSpPr>
          <p:nvPr/>
        </p:nvSpPr>
        <p:spPr bwMode="auto">
          <a:xfrm>
            <a:off x="0" y="3203575"/>
            <a:ext cx="32918400" cy="101600"/>
          </a:xfrm>
          <a:prstGeom prst="rect">
            <a:avLst/>
          </a:prstGeom>
          <a:solidFill>
            <a:schemeClr val="accent5">
              <a:lumMod val="50000"/>
            </a:schemeClr>
          </a:solidFill>
          <a:ln w="152400">
            <a:noFill/>
            <a:miter lim="800000"/>
            <a:headEnd/>
            <a:tailEnd/>
          </a:ln>
          <a:effectLst/>
        </p:spPr>
        <p:txBody>
          <a:bodyPr wrap="none" lIns="65304" tIns="32651" rIns="65304" bIns="32651" anchor="ctr"/>
          <a:lstStyle/>
          <a:p>
            <a:pPr>
              <a:defRPr/>
            </a:pPr>
            <a:endParaRPr lang="en-US" dirty="0"/>
          </a:p>
        </p:txBody>
      </p:sp>
      <p:sp>
        <p:nvSpPr>
          <p:cNvPr id="10" name="Text Box 14"/>
          <p:cNvSpPr txBox="1">
            <a:spLocks noChangeArrowheads="1"/>
          </p:cNvSpPr>
          <p:nvPr/>
        </p:nvSpPr>
        <p:spPr bwMode="auto">
          <a:xfrm>
            <a:off x="614365" y="21488401"/>
            <a:ext cx="1885950" cy="247393"/>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400" b="1" dirty="0" smtClean="0">
                <a:solidFill>
                  <a:schemeClr val="bg1">
                    <a:lumMod val="75000"/>
                  </a:schemeClr>
                </a:solidFill>
                <a:latin typeface="Arial" charset="0"/>
              </a:rPr>
              <a:t>RESEARCH POSTER PRESENTATION </a:t>
            </a:r>
            <a:r>
              <a:rPr lang="en-US" sz="400" b="1" dirty="0">
                <a:solidFill>
                  <a:schemeClr val="bg1">
                    <a:lumMod val="75000"/>
                  </a:schemeClr>
                </a:solidFill>
                <a:latin typeface="Arial" charset="0"/>
              </a:rPr>
              <a:t>DESIGN © </a:t>
            </a:r>
            <a:r>
              <a:rPr lang="en-US" sz="400" b="1" dirty="0" smtClean="0">
                <a:solidFill>
                  <a:schemeClr val="bg1">
                    <a:lumMod val="75000"/>
                  </a:schemeClr>
                </a:solidFill>
                <a:latin typeface="Arial" charset="0"/>
              </a:rPr>
              <a:t>2011</a:t>
            </a:r>
            <a:endParaRPr lang="en-US" sz="400" b="1" dirty="0">
              <a:solidFill>
                <a:schemeClr val="bg1">
                  <a:lumMod val="75000"/>
                </a:schemeClr>
              </a:solidFill>
              <a:latin typeface="Arial" charset="0"/>
            </a:endParaRP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
        <p:nvSpPr>
          <p:cNvPr id="15" name="Rectangle 35"/>
          <p:cNvSpPr>
            <a:spLocks noChangeArrowheads="1"/>
          </p:cNvSpPr>
          <p:nvPr/>
        </p:nvSpPr>
        <p:spPr bwMode="auto">
          <a:xfrm>
            <a:off x="692150" y="3505200"/>
            <a:ext cx="7543800" cy="17830800"/>
          </a:xfrm>
          <a:prstGeom prst="rect">
            <a:avLst/>
          </a:prstGeom>
          <a:solidFill>
            <a:schemeClr val="accent1">
              <a:lumMod val="20000"/>
              <a:lumOff val="80000"/>
            </a:schemeClr>
          </a:solidFill>
          <a:ln w="9525">
            <a:solidFill>
              <a:schemeClr val="tx2"/>
            </a:solidFill>
            <a:miter lim="800000"/>
            <a:headEnd/>
            <a:tailEnd/>
          </a:ln>
          <a:effectLst/>
        </p:spPr>
        <p:txBody>
          <a:bodyPr wrap="none" lIns="65304" tIns="32651" rIns="65304" bIns="32651" anchor="ctr"/>
          <a:lstStyle/>
          <a:p>
            <a:pPr>
              <a:defRPr/>
            </a:pPr>
            <a:endParaRPr lang="en-US" dirty="0"/>
          </a:p>
        </p:txBody>
      </p:sp>
      <p:sp>
        <p:nvSpPr>
          <p:cNvPr id="27" name="Rectangle 26"/>
          <p:cNvSpPr/>
          <p:nvPr/>
        </p:nvSpPr>
        <p:spPr>
          <a:xfrm>
            <a:off x="-7801791" y="-13064"/>
            <a:ext cx="7537847" cy="219456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30607" tIns="261212" rIns="130607" bIns="130607" rtlCol="0" anchor="t" anchorCtr="0"/>
          <a:lstStyle/>
          <a:p>
            <a:pPr algn="ctr"/>
            <a:r>
              <a:rPr lang="en-US" sz="3100" b="1" dirty="0" smtClean="0">
                <a:solidFill>
                  <a:schemeClr val="bg1"/>
                </a:solidFill>
                <a:latin typeface="Trebuchet MS" pitchFamily="34" charset="0"/>
              </a:rPr>
              <a:t>QUICK DESIGN</a:t>
            </a:r>
            <a:r>
              <a:rPr lang="en-US" sz="3100" b="1" baseline="0" dirty="0" smtClean="0">
                <a:solidFill>
                  <a:schemeClr val="bg1"/>
                </a:solidFill>
                <a:latin typeface="Trebuchet MS" pitchFamily="34" charset="0"/>
              </a:rPr>
              <a:t> </a:t>
            </a:r>
            <a:r>
              <a:rPr lang="en-US" sz="3100" b="1" dirty="0" smtClean="0">
                <a:solidFill>
                  <a:schemeClr val="bg1"/>
                </a:solidFill>
                <a:latin typeface="Trebuchet MS" pitchFamily="34" charset="0"/>
              </a:rPr>
              <a:t>GUIDE</a:t>
            </a:r>
          </a:p>
          <a:p>
            <a:pPr algn="ctr"/>
            <a:r>
              <a:rPr lang="en-US" sz="2900" b="1" dirty="0" smtClean="0">
                <a:solidFill>
                  <a:srgbClr val="FFFF00"/>
                </a:solidFill>
                <a:latin typeface="Trebuchet MS" pitchFamily="34" charset="0"/>
              </a:rPr>
              <a:t>(--THIS SECTION DOES NOT PRINT--)</a:t>
            </a:r>
          </a:p>
          <a:p>
            <a:pPr algn="ctr"/>
            <a:endParaRPr lang="en-US" sz="2300" b="1" dirty="0" smtClean="0">
              <a:latin typeface="Trebuchet MS" pitchFamily="34" charset="0"/>
            </a:endParaRPr>
          </a:p>
          <a:p>
            <a:pPr defTabSz="3134780"/>
            <a:r>
              <a:rPr lang="en-US" sz="2300" dirty="0" smtClean="0">
                <a:latin typeface="Trebuchet MS" pitchFamily="34" charset="0"/>
              </a:rPr>
              <a:t>This PowerPoint</a:t>
            </a:r>
            <a:r>
              <a:rPr lang="en-US" sz="2300" baseline="0" dirty="0" smtClean="0">
                <a:latin typeface="Trebuchet MS" pitchFamily="34" charset="0"/>
              </a:rPr>
              <a:t> </a:t>
            </a:r>
            <a:r>
              <a:rPr lang="en-US" sz="2300" dirty="0" smtClean="0">
                <a:latin typeface="Trebuchet MS" pitchFamily="34" charset="0"/>
              </a:rPr>
              <a:t>2007 template produces</a:t>
            </a:r>
            <a:r>
              <a:rPr lang="en-US" sz="2300" baseline="0" dirty="0" smtClean="0">
                <a:latin typeface="Trebuchet MS" pitchFamily="34" charset="0"/>
              </a:rPr>
              <a:t> </a:t>
            </a:r>
            <a:r>
              <a:rPr lang="en-US" sz="2300" dirty="0" smtClean="0">
                <a:latin typeface="Trebuchet MS" pitchFamily="34" charset="0"/>
              </a:rPr>
              <a:t>a 48”x72” professional  poster. It</a:t>
            </a:r>
            <a:r>
              <a:rPr lang="en-US" sz="2300" baseline="0" dirty="0" smtClean="0">
                <a:latin typeface="Trebuchet MS" pitchFamily="34" charset="0"/>
              </a:rPr>
              <a:t> </a:t>
            </a:r>
            <a:r>
              <a:rPr lang="en-US" sz="2300" dirty="0" smtClean="0">
                <a:latin typeface="Trebuchet MS" pitchFamily="34" charset="0"/>
              </a:rPr>
              <a:t>will save you valuable time placing titles, subtitles,</a:t>
            </a:r>
            <a:r>
              <a:rPr lang="en-US" sz="2300" baseline="0" dirty="0" smtClean="0">
                <a:latin typeface="Trebuchet MS" pitchFamily="34" charset="0"/>
              </a:rPr>
              <a:t> text, and graphics</a:t>
            </a:r>
            <a:r>
              <a:rPr lang="en-US" sz="2300" dirty="0" smtClean="0">
                <a:latin typeface="Trebuchet MS" pitchFamily="34" charset="0"/>
              </a:rPr>
              <a:t>. </a:t>
            </a:r>
          </a:p>
          <a:p>
            <a:pPr defTabSz="3134780"/>
            <a:endParaRPr lang="en-US" sz="2300" dirty="0" smtClean="0">
              <a:latin typeface="Trebuchet MS" pitchFamily="34" charset="0"/>
            </a:endParaRPr>
          </a:p>
          <a:p>
            <a:pPr defTabSz="3134780"/>
            <a:r>
              <a:rPr lang="en-US" sz="2300" dirty="0" smtClean="0">
                <a:latin typeface="Trebuchet MS" pitchFamily="34" charset="0"/>
              </a:rPr>
              <a:t>Use it to create your presentation. Then send</a:t>
            </a:r>
            <a:r>
              <a:rPr lang="en-US" sz="2300" baseline="0" dirty="0" smtClean="0">
                <a:latin typeface="Trebuchet MS" pitchFamily="34" charset="0"/>
              </a:rPr>
              <a:t> it </a:t>
            </a:r>
            <a:r>
              <a:rPr lang="en-US" sz="2300" dirty="0" smtClean="0">
                <a:latin typeface="Trebuchet MS" pitchFamily="34" charset="0"/>
              </a:rPr>
              <a:t>to </a:t>
            </a:r>
            <a:r>
              <a:rPr lang="en-US" sz="2300" b="1" dirty="0" smtClean="0">
                <a:latin typeface="Trebuchet MS" pitchFamily="34" charset="0"/>
              </a:rPr>
              <a:t>PosterPresentations.com</a:t>
            </a:r>
            <a:r>
              <a:rPr lang="en-US" sz="2300" dirty="0" smtClean="0">
                <a:latin typeface="Trebuchet MS" pitchFamily="34" charset="0"/>
              </a:rPr>
              <a:t> for premium quality, same day affordable printing.</a:t>
            </a:r>
            <a:br>
              <a:rPr lang="en-US" sz="2300" dirty="0" smtClean="0">
                <a:latin typeface="Trebuchet MS" pitchFamily="34" charset="0"/>
              </a:rPr>
            </a:br>
            <a:endParaRPr lang="en-US" sz="2300" dirty="0" smtClean="0">
              <a:latin typeface="Trebuchet MS" pitchFamily="34" charset="0"/>
            </a:endParaRPr>
          </a:p>
          <a:p>
            <a:pPr defTabSz="3134780"/>
            <a:r>
              <a:rPr lang="en-US" sz="2300" dirty="0" smtClean="0">
                <a:latin typeface="Trebuchet MS" pitchFamily="34" charset="0"/>
              </a:rPr>
              <a:t>We provide a series of </a:t>
            </a:r>
            <a:r>
              <a:rPr lang="en-US" sz="2300" b="1" dirty="0" smtClean="0">
                <a:latin typeface="Trebuchet MS" pitchFamily="34" charset="0"/>
              </a:rPr>
              <a:t>online tutorials</a:t>
            </a:r>
            <a:r>
              <a:rPr lang="en-US" sz="2300" dirty="0" smtClean="0">
                <a:latin typeface="Trebuchet MS" pitchFamily="34" charset="0"/>
              </a:rPr>
              <a:t> that will guide you through the poster design process and answer your poster production questions. </a:t>
            </a:r>
          </a:p>
          <a:p>
            <a:pPr defTabSz="3134780"/>
            <a:endParaRPr lang="en-US" sz="2300" dirty="0" smtClean="0">
              <a:latin typeface="Trebuchet MS" pitchFamily="34" charset="0"/>
            </a:endParaRPr>
          </a:p>
          <a:p>
            <a:pPr defTabSz="3134780"/>
            <a:r>
              <a:rPr lang="en-US" sz="2300" dirty="0" smtClean="0">
                <a:latin typeface="Trebuchet MS" pitchFamily="34" charset="0"/>
              </a:rPr>
              <a:t>View our online</a:t>
            </a:r>
            <a:r>
              <a:rPr lang="en-US" sz="2300" baseline="0" dirty="0" smtClean="0">
                <a:latin typeface="Trebuchet MS" pitchFamily="34" charset="0"/>
              </a:rPr>
              <a:t> tutorials at:</a:t>
            </a:r>
            <a:r>
              <a:rPr lang="en-US" sz="2300" dirty="0" smtClean="0">
                <a:latin typeface="Trebuchet MS" pitchFamily="34" charset="0"/>
              </a:rPr>
              <a:t/>
            </a:r>
            <a:br>
              <a:rPr lang="en-US" sz="2300" dirty="0" smtClean="0">
                <a:latin typeface="Trebuchet MS" pitchFamily="34" charset="0"/>
              </a:rPr>
            </a:br>
            <a:r>
              <a:rPr lang="en-US" sz="2300" dirty="0" smtClean="0">
                <a:solidFill>
                  <a:srgbClr val="FFFF00"/>
                </a:solidFill>
                <a:latin typeface="Trebuchet MS" pitchFamily="34" charset="0"/>
              </a:rPr>
              <a:t> http://bit.ly/Poster_creation_help </a:t>
            </a:r>
            <a:r>
              <a:rPr lang="en-US" sz="2300" dirty="0" smtClean="0">
                <a:latin typeface="Trebuchet MS" pitchFamily="34" charset="0"/>
              </a:rPr>
              <a:t/>
            </a:r>
            <a:br>
              <a:rPr lang="en-US" sz="2300" dirty="0" smtClean="0">
                <a:latin typeface="Trebuchet MS" pitchFamily="34" charset="0"/>
              </a:rPr>
            </a:br>
            <a:r>
              <a:rPr lang="en-US" sz="2300" dirty="0" smtClean="0">
                <a:latin typeface="Trebuchet MS" pitchFamily="34" charset="0"/>
              </a:rPr>
              <a:t>(copy</a:t>
            </a:r>
            <a:r>
              <a:rPr lang="en-US" sz="2300" baseline="0" dirty="0" smtClean="0">
                <a:latin typeface="Trebuchet MS" pitchFamily="34" charset="0"/>
              </a:rPr>
              <a:t> and paste the link into your web browser).</a:t>
            </a:r>
          </a:p>
          <a:p>
            <a:pPr defTabSz="3134780"/>
            <a:endParaRPr lang="en-US" sz="2300" dirty="0" smtClean="0">
              <a:latin typeface="Trebuchet MS" pitchFamily="34" charset="0"/>
            </a:endParaRPr>
          </a:p>
          <a:p>
            <a:pPr defTabSz="3134780"/>
            <a:r>
              <a:rPr lang="en-US" sz="2300" dirty="0" smtClean="0">
                <a:latin typeface="Trebuchet MS" pitchFamily="34" charset="0"/>
              </a:rPr>
              <a:t>For assistance and to order your printed poster</a:t>
            </a:r>
            <a:r>
              <a:rPr lang="en-US" sz="2300" dirty="0" smtClean="0">
                <a:solidFill>
                  <a:schemeClr val="bg1"/>
                </a:solidFill>
                <a:latin typeface="Trebuchet MS" pitchFamily="34" charset="0"/>
              </a:rPr>
              <a:t> call </a:t>
            </a:r>
            <a:r>
              <a:rPr lang="en-US" sz="2300" b="1" dirty="0" smtClean="0">
                <a:solidFill>
                  <a:srgbClr val="FFFF00"/>
                </a:solidFill>
                <a:latin typeface="Trebuchet MS" pitchFamily="34" charset="0"/>
              </a:rPr>
              <a:t>PosterPresentations.com</a:t>
            </a:r>
            <a:r>
              <a:rPr lang="en-US" sz="2300" dirty="0" smtClean="0">
                <a:solidFill>
                  <a:srgbClr val="FFFF00"/>
                </a:solidFill>
                <a:latin typeface="Trebuchet MS" pitchFamily="34" charset="0"/>
              </a:rPr>
              <a:t> </a:t>
            </a:r>
            <a:r>
              <a:rPr lang="en-US" sz="2300" dirty="0" smtClean="0">
                <a:latin typeface="Trebuchet MS" pitchFamily="34" charset="0"/>
              </a:rPr>
              <a:t>at </a:t>
            </a:r>
            <a:r>
              <a:rPr lang="en-US" sz="2900" b="1" dirty="0" smtClean="0">
                <a:solidFill>
                  <a:srgbClr val="FFFF00"/>
                </a:solidFill>
                <a:latin typeface="Trebuchet MS" pitchFamily="34" charset="0"/>
              </a:rPr>
              <a:t>1.866.649.3004</a:t>
            </a:r>
          </a:p>
          <a:p>
            <a:pPr defTabSz="3134780"/>
            <a:endParaRPr lang="en-US" sz="2900" b="1" dirty="0" smtClean="0">
              <a:solidFill>
                <a:srgbClr val="FFFF00"/>
              </a:solidFill>
              <a:latin typeface="Trebuchet MS" pitchFamily="34" charset="0"/>
            </a:endParaRPr>
          </a:p>
          <a:p>
            <a:pPr defTabSz="3134780"/>
            <a:endParaRPr lang="en-US" sz="2900" b="1" dirty="0" smtClean="0">
              <a:solidFill>
                <a:srgbClr val="FFFF00"/>
              </a:solidFill>
              <a:latin typeface="Trebuchet MS" pitchFamily="34" charset="0"/>
            </a:endParaRPr>
          </a:p>
          <a:p>
            <a:pPr algn="ctr"/>
            <a:r>
              <a:rPr lang="en-US" sz="3100" b="1" dirty="0" smtClean="0">
                <a:solidFill>
                  <a:schemeClr val="bg1"/>
                </a:solidFill>
                <a:latin typeface="Trebuchet MS" pitchFamily="34" charset="0"/>
              </a:rPr>
              <a:t>Object Placeholders</a:t>
            </a:r>
          </a:p>
          <a:p>
            <a:pPr algn="ctr"/>
            <a:endParaRPr lang="en-US" sz="3100" b="1" dirty="0" smtClean="0">
              <a:solidFill>
                <a:schemeClr val="bg1"/>
              </a:solidFill>
              <a:latin typeface="Trebuchet MS" pitchFamily="34" charset="0"/>
            </a:endParaRPr>
          </a:p>
          <a:p>
            <a:pPr defTabSz="3134780"/>
            <a:r>
              <a:rPr lang="en-US" sz="2300" dirty="0" smtClean="0">
                <a:latin typeface="Trebuchet MS" pitchFamily="34" charset="0"/>
              </a:rPr>
              <a:t>Use the placeholders provided below to add new elements to your poster:</a:t>
            </a:r>
            <a:r>
              <a:rPr lang="en-US" sz="2300" baseline="0" dirty="0" smtClean="0">
                <a:latin typeface="Trebuchet MS" pitchFamily="34" charset="0"/>
              </a:rPr>
              <a:t> </a:t>
            </a:r>
            <a:r>
              <a:rPr lang="en-US" sz="2300" dirty="0" smtClean="0">
                <a:latin typeface="Trebuchet MS" pitchFamily="34" charset="0"/>
              </a:rPr>
              <a:t>Drag a placeholder onto the</a:t>
            </a:r>
            <a:r>
              <a:rPr lang="en-US" sz="2300" baseline="0" dirty="0" smtClean="0">
                <a:latin typeface="Trebuchet MS" pitchFamily="34" charset="0"/>
              </a:rPr>
              <a:t> poster area,</a:t>
            </a:r>
            <a:r>
              <a:rPr lang="en-US" sz="2300" dirty="0" smtClean="0">
                <a:latin typeface="Trebuchet MS" pitchFamily="34" charset="0"/>
              </a:rPr>
              <a:t> size it, and click it to edit.</a:t>
            </a:r>
          </a:p>
          <a:p>
            <a:pPr defTabSz="3134780"/>
            <a:endParaRPr lang="en-US" sz="2300" dirty="0" smtClean="0">
              <a:latin typeface="Trebuchet MS" pitchFamily="34" charset="0"/>
            </a:endParaRPr>
          </a:p>
          <a:p>
            <a:pPr defTabSz="3134780"/>
            <a:r>
              <a:rPr lang="en-US" sz="2300" b="1" dirty="0" smtClean="0">
                <a:solidFill>
                  <a:srgbClr val="FFFF00"/>
                </a:solidFill>
                <a:latin typeface="Trebuchet MS" pitchFamily="34" charset="0"/>
              </a:rPr>
              <a:t>Section Header placeholder</a:t>
            </a:r>
          </a:p>
          <a:p>
            <a:pPr defTabSz="3134780"/>
            <a:r>
              <a:rPr lang="en-US" sz="2300" dirty="0" smtClean="0">
                <a:latin typeface="Trebuchet MS" pitchFamily="34" charset="0"/>
              </a:rPr>
              <a:t>Move</a:t>
            </a:r>
            <a:r>
              <a:rPr lang="en-US" sz="2300" baseline="0" dirty="0" smtClean="0">
                <a:latin typeface="Trebuchet MS" pitchFamily="34" charset="0"/>
              </a:rPr>
              <a:t> this preformatted section header placeholder to the poster area to add another section header. Use section headers to separate topics or concepts within your presentation. </a:t>
            </a:r>
          </a:p>
          <a:p>
            <a:pPr defTabSz="3134780"/>
            <a:endParaRPr lang="en-US" sz="2300" baseline="0" dirty="0" smtClean="0">
              <a:latin typeface="Trebuchet MS" pitchFamily="34" charset="0"/>
            </a:endParaRPr>
          </a:p>
          <a:p>
            <a:pPr defTabSz="3134780"/>
            <a:endParaRPr lang="en-US" sz="2300" dirty="0" smtClean="0">
              <a:latin typeface="Trebuchet MS" pitchFamily="34" charset="0"/>
            </a:endParaRPr>
          </a:p>
          <a:p>
            <a:pPr defTabSz="3134780"/>
            <a:endParaRPr lang="en-US" sz="2300" b="1" dirty="0" smtClean="0">
              <a:solidFill>
                <a:srgbClr val="FFFF00"/>
              </a:solidFill>
              <a:latin typeface="Trebuchet MS" pitchFamily="34" charset="0"/>
            </a:endParaRPr>
          </a:p>
          <a:p>
            <a:pPr defTabSz="3134780"/>
            <a:r>
              <a:rPr lang="en-US" sz="2300" b="1" dirty="0" smtClean="0">
                <a:solidFill>
                  <a:srgbClr val="FFFF00"/>
                </a:solidFill>
                <a:latin typeface="Trebuchet MS" pitchFamily="34" charset="0"/>
              </a:rPr>
              <a:t>Text placeholder</a:t>
            </a:r>
          </a:p>
          <a:p>
            <a:pPr defTabSz="3134780"/>
            <a:r>
              <a:rPr lang="en-US" sz="2300" baseline="0" dirty="0" smtClean="0">
                <a:latin typeface="Trebuchet MS" pitchFamily="34" charset="0"/>
              </a:rPr>
              <a:t>Move this preformatted text placeholder to the poster to add a new body of text.</a:t>
            </a:r>
          </a:p>
          <a:p>
            <a:pPr defTabSz="3134780"/>
            <a:endParaRPr lang="en-US" sz="2300" baseline="0" dirty="0" smtClean="0">
              <a:latin typeface="Trebuchet MS" pitchFamily="34" charset="0"/>
            </a:endParaRPr>
          </a:p>
          <a:p>
            <a:pPr defTabSz="3134780"/>
            <a:endParaRPr lang="en-US" sz="2300" baseline="0" dirty="0" smtClean="0">
              <a:latin typeface="Trebuchet MS" pitchFamily="34" charset="0"/>
            </a:endParaRPr>
          </a:p>
          <a:p>
            <a:pPr defTabSz="3134780"/>
            <a:endParaRPr lang="en-US" sz="2300" baseline="0" dirty="0" smtClean="0">
              <a:latin typeface="Trebuchet MS" pitchFamily="34" charset="0"/>
            </a:endParaRPr>
          </a:p>
          <a:p>
            <a:pPr defTabSz="3134780"/>
            <a:endParaRPr lang="en-US" sz="2300" b="1" baseline="0" dirty="0" smtClean="0">
              <a:solidFill>
                <a:srgbClr val="FFFF00"/>
              </a:solidFill>
              <a:latin typeface="Trebuchet MS" pitchFamily="34" charset="0"/>
            </a:endParaRPr>
          </a:p>
          <a:p>
            <a:pPr defTabSz="3134780"/>
            <a:r>
              <a:rPr lang="en-US" sz="2300" b="1" baseline="0" dirty="0" smtClean="0">
                <a:solidFill>
                  <a:srgbClr val="FFFF00"/>
                </a:solidFill>
                <a:latin typeface="Trebuchet MS" pitchFamily="34" charset="0"/>
              </a:rPr>
              <a:t>Picture placeholder</a:t>
            </a:r>
          </a:p>
          <a:p>
            <a:pPr defTabSz="3134780"/>
            <a:r>
              <a:rPr lang="en-US" sz="2300" baseline="0" dirty="0" smtClean="0">
                <a:latin typeface="Trebuchet MS" pitchFamily="34" charset="0"/>
              </a:rPr>
              <a:t>Move this graphic placeholder onto your poster, size it first, and then click it to add a picture to the poster.</a:t>
            </a:r>
          </a:p>
          <a:p>
            <a:pPr defTabSz="3134780"/>
            <a:endParaRPr lang="en-US" sz="2300" baseline="0" dirty="0" smtClean="0">
              <a:latin typeface="Trebuchet MS" pitchFamily="34" charset="0"/>
            </a:endParaRPr>
          </a:p>
          <a:p>
            <a:pPr defTabSz="3134780"/>
            <a:endParaRPr lang="en-US" sz="2300" baseline="0" dirty="0" smtClean="0">
              <a:latin typeface="Trebuchet MS" pitchFamily="34" charset="0"/>
            </a:endParaRPr>
          </a:p>
          <a:p>
            <a:pPr defTabSz="3134780"/>
            <a:endParaRPr lang="en-US" sz="2300" baseline="0" dirty="0" smtClean="0">
              <a:latin typeface="Trebuchet MS" pitchFamily="34" charset="0"/>
            </a:endParaRPr>
          </a:p>
          <a:p>
            <a:pPr algn="ctr"/>
            <a:endParaRPr lang="en-US" sz="3100" b="1" dirty="0" smtClean="0">
              <a:solidFill>
                <a:schemeClr val="bg1"/>
              </a:solidFill>
              <a:latin typeface="Trebuchet MS" pitchFamily="34" charset="0"/>
            </a:endParaRPr>
          </a:p>
          <a:p>
            <a:pPr algn="ctr"/>
            <a:endParaRPr lang="en-US" sz="3100" b="1" dirty="0" smtClean="0">
              <a:solidFill>
                <a:schemeClr val="bg1"/>
              </a:solidFill>
              <a:latin typeface="Trebuchet MS" pitchFamily="34" charset="0"/>
            </a:endParaRPr>
          </a:p>
          <a:p>
            <a:pPr algn="ctr"/>
            <a:endParaRPr lang="en-US" sz="3100" b="1" dirty="0" smtClean="0">
              <a:solidFill>
                <a:schemeClr val="bg1"/>
              </a:solidFill>
              <a:latin typeface="Trebuchet MS" pitchFamily="34" charset="0"/>
            </a:endParaRPr>
          </a:p>
          <a:p>
            <a:pPr algn="ctr"/>
            <a:endParaRPr lang="en-US" sz="3100" b="1" dirty="0" smtClean="0">
              <a:solidFill>
                <a:schemeClr val="bg1"/>
              </a:solidFill>
              <a:latin typeface="Trebuchet MS" pitchFamily="34" charset="0"/>
            </a:endParaRPr>
          </a:p>
          <a:p>
            <a:pPr defTabSz="3134780"/>
            <a:endParaRPr lang="en-US" sz="2300" dirty="0" smtClean="0">
              <a:latin typeface="Trebuchet MS" pitchFamily="34" charset="0"/>
            </a:endParaRPr>
          </a:p>
          <a:p>
            <a:pPr algn="ctr"/>
            <a:endParaRPr lang="en-US" sz="2300" b="1" dirty="0" smtClean="0">
              <a:solidFill>
                <a:schemeClr val="bg1"/>
              </a:solidFill>
              <a:latin typeface="Trebuchet MS" pitchFamily="34" charset="0"/>
            </a:endParaRPr>
          </a:p>
          <a:p>
            <a:pPr defTabSz="3134780"/>
            <a:endParaRPr lang="en-US" sz="2300" b="1" dirty="0" smtClean="0">
              <a:solidFill>
                <a:srgbClr val="FFFF00"/>
              </a:solidFill>
              <a:latin typeface="Trebuchet MS" pitchFamily="34" charset="0"/>
            </a:endParaRPr>
          </a:p>
          <a:p>
            <a:pPr algn="ctr"/>
            <a:endParaRPr lang="en-US" sz="3100" b="1" dirty="0">
              <a:latin typeface="Trebuchet MS" pitchFamily="34" charset="0"/>
            </a:endParaRPr>
          </a:p>
        </p:txBody>
      </p:sp>
      <p:sp>
        <p:nvSpPr>
          <p:cNvPr id="28" name="Rectangle 27"/>
          <p:cNvSpPr/>
          <p:nvPr/>
        </p:nvSpPr>
        <p:spPr>
          <a:xfrm>
            <a:off x="-7777865" y="15334078"/>
            <a:ext cx="7513920" cy="5181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304" tIns="32651" rIns="65304" bIns="32651" rtlCol="0" anchor="ctr"/>
          <a:lstStyle/>
          <a:p>
            <a:pPr algn="ctr"/>
            <a:endParaRPr lang="en-US" dirty="0"/>
          </a:p>
        </p:txBody>
      </p:sp>
      <p:grpSp>
        <p:nvGrpSpPr>
          <p:cNvPr id="46" name="Group 45"/>
          <p:cNvGrpSpPr/>
          <p:nvPr/>
        </p:nvGrpSpPr>
        <p:grpSpPr>
          <a:xfrm>
            <a:off x="-7475302" y="20964109"/>
            <a:ext cx="6982115" cy="727083"/>
            <a:chOff x="44242388" y="28054064"/>
            <a:chExt cx="9771398" cy="1090621"/>
          </a:xfrm>
        </p:grpSpPr>
        <p:sp>
          <p:nvSpPr>
            <p:cNvPr id="47" name="Rounded Rectangle 46"/>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7" descr="http://t2.gstatic.com/images?q=tbn:ANd9GcR4APHC6TT9w54M2zn_pvCiBxUNcspYPoVxirLRphBoJabfSvu7zw">
              <a:hlinkClick r:id="rId3"/>
            </p:cNvPr>
            <p:cNvPicPr>
              <a:picLocks noChangeAspect="1" noChangeArrowheads="1"/>
            </p:cNvPicPr>
            <p:nvPr userDrawn="1"/>
          </p:nvPicPr>
          <p:blipFill>
            <a:blip r:embed="rId4" cstate="print"/>
            <a:srcRect/>
            <a:stretch>
              <a:fillRect/>
            </a:stretch>
          </p:blipFill>
          <p:spPr bwMode="auto">
            <a:xfrm>
              <a:off x="44370833" y="28172249"/>
              <a:ext cx="914400" cy="914398"/>
            </a:xfrm>
            <a:prstGeom prst="rect">
              <a:avLst/>
            </a:prstGeom>
            <a:noFill/>
          </p:spPr>
        </p:pic>
        <p:sp>
          <p:nvSpPr>
            <p:cNvPr id="49" name="TextBox 48"/>
            <p:cNvSpPr txBox="1"/>
            <p:nvPr userDrawn="1"/>
          </p:nvSpPr>
          <p:spPr>
            <a:xfrm>
              <a:off x="45342600" y="28154102"/>
              <a:ext cx="8671186" cy="969494"/>
            </a:xfrm>
            <a:prstGeom prst="rect">
              <a:avLst/>
            </a:prstGeom>
            <a:noFill/>
          </p:spPr>
          <p:txBody>
            <a:bodyPr wrap="square" rtlCol="0">
              <a:spAutoFit/>
            </a:bodyPr>
            <a:lstStyle/>
            <a:p>
              <a:r>
                <a:rPr lang="en-US" sz="1800" dirty="0" smtClean="0">
                  <a:solidFill>
                    <a:schemeClr val="tx2"/>
                  </a:solidFill>
                  <a:latin typeface="Trebuchet MS" pitchFamily="34" charset="0"/>
                </a:rPr>
                <a:t>Student</a:t>
              </a:r>
              <a:r>
                <a:rPr lang="en-US" sz="1800" baseline="0" dirty="0" smtClean="0">
                  <a:solidFill>
                    <a:schemeClr val="tx2"/>
                  </a:solidFill>
                  <a:latin typeface="Trebuchet MS" pitchFamily="34" charset="0"/>
                </a:rPr>
                <a:t> discounts are available on our </a:t>
              </a:r>
              <a:r>
                <a:rPr lang="en-US" sz="1800" baseline="0" dirty="0" err="1" smtClean="0">
                  <a:solidFill>
                    <a:schemeClr val="tx2"/>
                  </a:solidFill>
                  <a:latin typeface="Trebuchet MS" pitchFamily="34" charset="0"/>
                </a:rPr>
                <a:t>Facebook</a:t>
              </a:r>
              <a:r>
                <a:rPr lang="en-US" sz="1800" baseline="0" dirty="0" smtClean="0">
                  <a:solidFill>
                    <a:schemeClr val="tx2"/>
                  </a:solidFill>
                  <a:latin typeface="Trebuchet MS" pitchFamily="34" charset="0"/>
                </a:rPr>
                <a:t> page. </a:t>
              </a:r>
            </a:p>
            <a:p>
              <a:r>
                <a:rPr lang="en-US" sz="1800" baseline="0" dirty="0" smtClean="0">
                  <a:solidFill>
                    <a:schemeClr val="tx2"/>
                  </a:solidFill>
                  <a:latin typeface="Trebuchet MS" pitchFamily="34" charset="0"/>
                </a:rPr>
                <a:t>Go to </a:t>
              </a:r>
              <a:r>
                <a:rPr lang="en-US" sz="1800" u="sng" baseline="0" dirty="0" smtClean="0">
                  <a:solidFill>
                    <a:schemeClr val="tx2"/>
                  </a:solidFill>
                  <a:latin typeface="Trebuchet MS" pitchFamily="34" charset="0"/>
                </a:rPr>
                <a:t>PosterPresentations.com</a:t>
              </a:r>
              <a:r>
                <a:rPr lang="en-US" sz="1800" baseline="0" dirty="0" smtClean="0">
                  <a:solidFill>
                    <a:schemeClr val="tx2"/>
                  </a:solidFill>
                  <a:latin typeface="Trebuchet MS" pitchFamily="34" charset="0"/>
                </a:rPr>
                <a:t> and click on the FB icon.</a:t>
              </a:r>
              <a:endParaRPr lang="en-US" sz="1800" dirty="0">
                <a:solidFill>
                  <a:schemeClr val="tx2"/>
                </a:solidFill>
                <a:latin typeface="Trebuchet MS" pitchFamily="34" charset="0"/>
              </a:endParaRPr>
            </a:p>
          </p:txBody>
        </p:sp>
      </p:grpSp>
      <p:cxnSp>
        <p:nvCxnSpPr>
          <p:cNvPr id="50" name="Straight Connector 49"/>
          <p:cNvCxnSpPr/>
          <p:nvPr/>
        </p:nvCxnSpPr>
        <p:spPr>
          <a:xfrm>
            <a:off x="-7801791" y="8343900"/>
            <a:ext cx="7537846"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3166594" y="0"/>
            <a:ext cx="7537847" cy="219456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30607" tIns="261212" rIns="130607" bIns="130607" rtlCol="0" anchor="t" anchorCtr="0"/>
          <a:lstStyle/>
          <a:p>
            <a:pPr algn="ctr"/>
            <a:r>
              <a:rPr lang="en-US" sz="3100" b="1" dirty="0" smtClean="0">
                <a:solidFill>
                  <a:schemeClr val="bg1"/>
                </a:solidFill>
                <a:latin typeface="Trebuchet MS" pitchFamily="34" charset="0"/>
              </a:rPr>
              <a:t>QUICK</a:t>
            </a:r>
            <a:r>
              <a:rPr lang="en-US" sz="3100" b="1" baseline="0" dirty="0" smtClean="0">
                <a:solidFill>
                  <a:schemeClr val="bg1"/>
                </a:solidFill>
                <a:latin typeface="Trebuchet MS" pitchFamily="34" charset="0"/>
              </a:rPr>
              <a:t> TIPS</a:t>
            </a:r>
            <a:endParaRPr lang="en-US" sz="3100" b="1" dirty="0" smtClean="0">
              <a:solidFill>
                <a:schemeClr val="bg1"/>
              </a:solidFill>
              <a:latin typeface="Trebuchet MS" pitchFamily="34" charset="0"/>
            </a:endParaRPr>
          </a:p>
          <a:p>
            <a:pPr algn="ctr"/>
            <a:r>
              <a:rPr lang="en-US" sz="2900" b="1" dirty="0" smtClean="0">
                <a:solidFill>
                  <a:srgbClr val="FFFF00"/>
                </a:solidFill>
                <a:latin typeface="Trebuchet MS" pitchFamily="34" charset="0"/>
              </a:rPr>
              <a:t>(--THIS SECTION DOES NOT PRINT--)</a:t>
            </a:r>
            <a:endParaRPr lang="en-US" sz="800" b="1" dirty="0" smtClean="0">
              <a:latin typeface="Trebuchet MS" pitchFamily="34" charset="0"/>
            </a:endParaRPr>
          </a:p>
          <a:p>
            <a:pPr defTabSz="3134780"/>
            <a:r>
              <a:rPr lang="en-US" sz="2300" dirty="0" smtClean="0">
                <a:latin typeface="Trebuchet MS" pitchFamily="34" charset="0"/>
              </a:rPr>
              <a:t>This PowerPoint</a:t>
            </a:r>
            <a:r>
              <a:rPr lang="en-US" sz="2300" baseline="0" dirty="0" smtClean="0">
                <a:latin typeface="Trebuchet MS" pitchFamily="34" charset="0"/>
              </a:rPr>
              <a:t> template requires basic PowerPoint (version 2007 or newer) skills. Below is a list of commonly asked questions specific to this template. </a:t>
            </a:r>
            <a:br>
              <a:rPr lang="en-US" sz="2300" baseline="0" dirty="0" smtClean="0">
                <a:latin typeface="Trebuchet MS" pitchFamily="34" charset="0"/>
              </a:rPr>
            </a:br>
            <a:r>
              <a:rPr lang="en-US" sz="2300" baseline="0" dirty="0" smtClean="0">
                <a:latin typeface="Trebuchet MS" pitchFamily="34" charset="0"/>
              </a:rPr>
              <a:t>If you are using an older version of PowerPoint some template features may not work properly.</a:t>
            </a:r>
            <a:endParaRPr lang="en-US" sz="2900" b="1" dirty="0" smtClean="0">
              <a:solidFill>
                <a:srgbClr val="FFFF00"/>
              </a:solidFill>
              <a:latin typeface="Trebuchet MS" pitchFamily="34" charset="0"/>
            </a:endParaRPr>
          </a:p>
          <a:p>
            <a:pPr algn="ctr"/>
            <a:endParaRPr lang="en-US" sz="1000" b="1" dirty="0" smtClean="0">
              <a:solidFill>
                <a:schemeClr val="bg1"/>
              </a:solidFill>
              <a:latin typeface="Trebuchet MS" pitchFamily="34" charset="0"/>
            </a:endParaRPr>
          </a:p>
          <a:p>
            <a:pPr algn="ctr"/>
            <a:r>
              <a:rPr lang="en-US" sz="3100" b="1" dirty="0" smtClean="0">
                <a:solidFill>
                  <a:schemeClr val="bg1"/>
                </a:solidFill>
                <a:latin typeface="Trebuchet MS" pitchFamily="34" charset="0"/>
              </a:rPr>
              <a:t>Using the template</a:t>
            </a:r>
            <a:endParaRPr lang="en-US" sz="3100" b="1" baseline="0" dirty="0" smtClean="0">
              <a:solidFill>
                <a:schemeClr val="bg1"/>
              </a:solidFill>
              <a:latin typeface="Trebuchet MS" pitchFamily="34" charset="0"/>
            </a:endParaRPr>
          </a:p>
          <a:p>
            <a:pPr algn="ctr"/>
            <a:endParaRPr lang="en-US" sz="2000" b="1" dirty="0" smtClean="0">
              <a:solidFill>
                <a:srgbClr val="FFFF00"/>
              </a:solidFill>
              <a:latin typeface="Trebuchet MS" pitchFamily="34" charset="0"/>
            </a:endParaRPr>
          </a:p>
          <a:p>
            <a:pPr marL="0" marR="0" indent="0" algn="l" defTabSz="3134780" rtl="0" eaLnBrk="1" fontAlgn="auto" latinLnBrk="0" hangingPunct="1">
              <a:lnSpc>
                <a:spcPct val="100000"/>
              </a:lnSpc>
              <a:spcBef>
                <a:spcPts val="0"/>
              </a:spcBef>
              <a:spcAft>
                <a:spcPts val="0"/>
              </a:spcAft>
              <a:buClrTx/>
              <a:buSzTx/>
              <a:buFontTx/>
              <a:buNone/>
              <a:tabLst/>
              <a:defRPr/>
            </a:pPr>
            <a:r>
              <a:rPr lang="en-US" sz="2300" b="1" dirty="0" smtClean="0">
                <a:solidFill>
                  <a:srgbClr val="FFFF00"/>
                </a:solidFill>
                <a:latin typeface="Trebuchet MS" pitchFamily="34" charset="0"/>
              </a:rPr>
              <a:t>Verifying the quality of your graphics</a:t>
            </a:r>
          </a:p>
          <a:p>
            <a:pPr defTabSz="3134780"/>
            <a:r>
              <a:rPr lang="en-US" sz="2300" dirty="0" smtClean="0">
                <a:latin typeface="Trebuchet MS" pitchFamily="34" charset="0"/>
              </a:rPr>
              <a:t>Go to the </a:t>
            </a:r>
            <a:r>
              <a:rPr lang="en-US" sz="2300" baseline="0" dirty="0" smtClean="0">
                <a:latin typeface="Trebuchet MS" pitchFamily="34" charset="0"/>
              </a:rPr>
              <a:t>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and photos before you submit your poster for printing.</a:t>
            </a:r>
            <a:br>
              <a:rPr lang="en-US" sz="2300" baseline="0" dirty="0" smtClean="0">
                <a:latin typeface="Trebuchet MS" pitchFamily="34" charset="0"/>
              </a:rPr>
            </a:br>
            <a:endParaRPr lang="en-US" sz="2300" baseline="0" dirty="0" smtClean="0">
              <a:latin typeface="Trebuchet MS" pitchFamily="34" charset="0"/>
            </a:endParaRPr>
          </a:p>
          <a:p>
            <a:pPr defTabSz="3134780"/>
            <a:r>
              <a:rPr lang="en-US" sz="2300" b="1" dirty="0" smtClean="0">
                <a:solidFill>
                  <a:srgbClr val="FFFF00"/>
                </a:solidFill>
                <a:latin typeface="Trebuchet MS" pitchFamily="34" charset="0"/>
              </a:rPr>
              <a:t>Using the placeholders</a:t>
            </a:r>
          </a:p>
          <a:p>
            <a:pPr defTabSz="3134780"/>
            <a:r>
              <a:rPr lang="en-US" sz="2300" baseline="0" dirty="0" smtClean="0">
                <a:latin typeface="Trebuchet MS" pitchFamily="34" charset="0"/>
              </a:rPr>
              <a:t>To add text to this template click inside a placeholder and type in or paste your text. To move a placeholder, click on it </a:t>
            </a:r>
            <a:r>
              <a:rPr lang="en-US" sz="2300" u="sng" baseline="0" dirty="0" smtClean="0">
                <a:latin typeface="Trebuchet MS" pitchFamily="34" charset="0"/>
              </a:rPr>
              <a:t>once</a:t>
            </a:r>
            <a:r>
              <a:rPr lang="en-US" sz="2300" baseline="0" dirty="0" smtClean="0">
                <a:latin typeface="Trebuchet MS" pitchFamily="34" charset="0"/>
              </a:rPr>
              <a:t> (to select it), place your cursor on its frame and your cursor will change to this symbol:         Then, click </a:t>
            </a:r>
            <a:r>
              <a:rPr lang="en-US" sz="2300" u="sng" baseline="0" dirty="0" smtClean="0">
                <a:latin typeface="Trebuchet MS" pitchFamily="34" charset="0"/>
              </a:rPr>
              <a:t>once</a:t>
            </a:r>
            <a:r>
              <a:rPr lang="en-US" sz="2300" baseline="0" dirty="0" smtClean="0">
                <a:latin typeface="Trebuchet MS" pitchFamily="34" charset="0"/>
              </a:rPr>
              <a:t> and drag it to its new location where you can resize it as needed. Additional placeholders can be found on the left side of this template.</a:t>
            </a:r>
          </a:p>
          <a:p>
            <a:pPr defTabSz="3134780"/>
            <a:endParaRPr lang="en-US" sz="2300" b="1" baseline="0" dirty="0" smtClean="0">
              <a:solidFill>
                <a:srgbClr val="FFFF00"/>
              </a:solidFill>
              <a:latin typeface="Trebuchet MS" pitchFamily="34" charset="0"/>
            </a:endParaRPr>
          </a:p>
          <a:p>
            <a:pPr defTabSz="3134780"/>
            <a:r>
              <a:rPr lang="en-US" sz="2300" b="1" baseline="0" dirty="0" smtClean="0">
                <a:solidFill>
                  <a:srgbClr val="FFFF00"/>
                </a:solidFill>
                <a:latin typeface="Trebuchet MS" pitchFamily="34" charset="0"/>
              </a:rPr>
              <a:t>Modifying the layout</a:t>
            </a:r>
          </a:p>
          <a:p>
            <a:pPr defTabSz="3134780"/>
            <a:r>
              <a:rPr lang="en-US" sz="2300" dirty="0" smtClean="0">
                <a:latin typeface="Trebuchet MS" pitchFamily="34" charset="0"/>
              </a:rPr>
              <a:t>This template has four</a:t>
            </a:r>
            <a:endParaRPr lang="en-US" sz="2300" baseline="0" dirty="0" smtClean="0">
              <a:latin typeface="Trebuchet MS" pitchFamily="34" charset="0"/>
            </a:endParaRPr>
          </a:p>
          <a:p>
            <a:pPr defTabSz="3134780"/>
            <a:r>
              <a:rPr lang="en-US" sz="2300" baseline="0" dirty="0" smtClean="0">
                <a:latin typeface="Trebuchet MS" pitchFamily="34" charset="0"/>
              </a:rPr>
              <a:t>different column layouts. </a:t>
            </a:r>
          </a:p>
          <a:p>
            <a:pPr defTabSz="3134780"/>
            <a:r>
              <a:rPr lang="en-US" sz="2300" u="sng" baseline="0" dirty="0" smtClean="0">
                <a:latin typeface="Trebuchet MS" pitchFamily="34" charset="0"/>
              </a:rPr>
              <a:t>Right-click</a:t>
            </a:r>
            <a:r>
              <a:rPr lang="en-US" sz="2300" baseline="0" dirty="0" smtClean="0">
                <a:latin typeface="Trebuchet MS" pitchFamily="34" charset="0"/>
              </a:rPr>
              <a:t> your mouse</a:t>
            </a:r>
          </a:p>
          <a:p>
            <a:pPr defTabSz="3134780"/>
            <a:r>
              <a:rPr lang="en-US" sz="2300" baseline="0" dirty="0" smtClean="0">
                <a:latin typeface="Trebuchet MS" pitchFamily="34" charset="0"/>
              </a:rPr>
              <a:t>on the background and </a:t>
            </a:r>
          </a:p>
          <a:p>
            <a:pPr defTabSz="3134780"/>
            <a:r>
              <a:rPr lang="en-US" sz="2300" baseline="0" dirty="0" smtClean="0">
                <a:latin typeface="Trebuchet MS" pitchFamily="34" charset="0"/>
              </a:rPr>
              <a:t>click on “Layout” to see </a:t>
            </a:r>
          </a:p>
          <a:p>
            <a:pPr defTabSz="3134780"/>
            <a:r>
              <a:rPr lang="en-US" sz="2300" baseline="0" dirty="0" smtClean="0">
                <a:latin typeface="Trebuchet MS" pitchFamily="34" charset="0"/>
              </a:rPr>
              <a:t>the layout options.  The columns in the provided layouts are fixed and cannot be moved but advanced users can modify any layout by going to VIEW and then SLIDE MASTER.</a:t>
            </a:r>
          </a:p>
          <a:p>
            <a:pPr marL="0" marR="0" indent="0" algn="l" defTabSz="3134780" rtl="0" eaLnBrk="1" fontAlgn="auto" latinLnBrk="0" hangingPunct="1">
              <a:lnSpc>
                <a:spcPct val="100000"/>
              </a:lnSpc>
              <a:spcBef>
                <a:spcPts val="0"/>
              </a:spcBef>
              <a:spcAft>
                <a:spcPts val="0"/>
              </a:spcAft>
              <a:buClrTx/>
              <a:buSzTx/>
              <a:buFontTx/>
              <a:buNone/>
              <a:tabLst/>
              <a:defRPr/>
            </a:pPr>
            <a:endParaRPr lang="en-US" sz="2300" baseline="0" dirty="0" smtClean="0">
              <a:latin typeface="Trebuchet MS" pitchFamily="34" charset="0"/>
            </a:endParaRPr>
          </a:p>
          <a:p>
            <a:pPr defTabSz="3134780"/>
            <a:r>
              <a:rPr lang="en-US" sz="2300" b="1" baseline="0" dirty="0" smtClean="0">
                <a:solidFill>
                  <a:srgbClr val="FFFF00"/>
                </a:solidFill>
                <a:latin typeface="Trebuchet MS" pitchFamily="34" charset="0"/>
              </a:rPr>
              <a:t>Importing text and graphics from external sources</a:t>
            </a:r>
          </a:p>
          <a:p>
            <a:pPr defTabSz="3134780"/>
            <a:r>
              <a:rPr lang="en-US" sz="2300" b="1" u="sng" baseline="0" dirty="0" smtClean="0">
                <a:latin typeface="Trebuchet MS" pitchFamily="34" charset="0"/>
              </a:rPr>
              <a:t>TEXT: </a:t>
            </a:r>
            <a:r>
              <a:rPr lang="en-US" sz="2300" baseline="0" dirty="0" smtClean="0">
                <a:latin typeface="Trebuchet MS" pitchFamily="34" charset="0"/>
              </a:rPr>
              <a:t>Paste or type your text into a pre-existing placeholder or drag in a new placeholder from the left side of the template. Move it anywhere as needed.</a:t>
            </a:r>
          </a:p>
          <a:p>
            <a:pPr defTabSz="3134780"/>
            <a:r>
              <a:rPr lang="en-US" sz="2300" b="1" u="sng" baseline="0" dirty="0" smtClean="0">
                <a:latin typeface="Trebuchet MS" pitchFamily="34" charset="0"/>
              </a:rPr>
              <a:t>PHOTOS: </a:t>
            </a:r>
            <a:r>
              <a:rPr lang="en-US" sz="2300" baseline="0" dirty="0" smtClean="0">
                <a:latin typeface="Trebuchet MS" pitchFamily="34" charset="0"/>
              </a:rPr>
              <a:t>Drag in a picture placeholder, size it </a:t>
            </a:r>
            <a:r>
              <a:rPr lang="en-US" sz="2300" u="sng" baseline="0" dirty="0" smtClean="0">
                <a:latin typeface="Trebuchet MS" pitchFamily="34" charset="0"/>
              </a:rPr>
              <a:t>first</a:t>
            </a:r>
            <a:r>
              <a:rPr lang="en-US" sz="2300" baseline="0" dirty="0" smtClean="0">
                <a:latin typeface="Trebuchet MS" pitchFamily="34" charset="0"/>
              </a:rPr>
              <a:t>, click in it and insert a photo from the menu.</a:t>
            </a:r>
          </a:p>
          <a:p>
            <a:pPr defTabSz="3134780"/>
            <a:r>
              <a:rPr lang="en-US" sz="2300" b="1" u="sng" baseline="0" dirty="0" smtClean="0">
                <a:latin typeface="Trebuchet MS" pitchFamily="34" charset="0"/>
              </a:rPr>
              <a:t>TABLES: </a:t>
            </a:r>
            <a:r>
              <a:rPr lang="en-US" sz="2300" baseline="0" dirty="0" smtClean="0">
                <a:latin typeface="Trebuchet MS" pitchFamily="34" charset="0"/>
              </a:rPr>
              <a:t>You can copy and paste a table from an external document onto this poster template. To adjust  the way the text fits within the cells of a table that has been pasted, </a:t>
            </a:r>
            <a:r>
              <a:rPr lang="en-US" sz="2300" u="sng" baseline="0" dirty="0" smtClean="0">
                <a:latin typeface="Trebuchet MS" pitchFamily="34" charset="0"/>
              </a:rPr>
              <a:t>right-click</a:t>
            </a:r>
            <a:r>
              <a:rPr lang="en-US" sz="2300" baseline="0" dirty="0" smtClean="0">
                <a:latin typeface="Trebuchet MS" pitchFamily="34" charset="0"/>
              </a:rPr>
              <a:t> on the table, click FORMAT SHAPE  then click on TEXT BOX and change the INTERNAL MARGIN values to 0.25</a:t>
            </a:r>
          </a:p>
          <a:p>
            <a:pPr defTabSz="3134780"/>
            <a:endParaRPr lang="en-US" sz="2300" baseline="0" dirty="0" smtClean="0">
              <a:latin typeface="Trebuchet MS" pitchFamily="34" charset="0"/>
            </a:endParaRPr>
          </a:p>
          <a:p>
            <a:pPr defTabSz="3134780"/>
            <a:r>
              <a:rPr lang="en-US" sz="2400" b="1" baseline="0" dirty="0" smtClean="0">
                <a:solidFill>
                  <a:srgbClr val="FFFF00"/>
                </a:solidFill>
                <a:latin typeface="Trebuchet MS" pitchFamily="34" charset="0"/>
              </a:rPr>
              <a:t>Modifying the color scheme</a:t>
            </a:r>
          </a:p>
          <a:p>
            <a:pPr defTabSz="3134780"/>
            <a:r>
              <a:rPr lang="en-US" sz="2400" baseline="0" dirty="0" smtClean="0">
                <a:latin typeface="Trebuchet MS" pitchFamily="34" charset="0"/>
              </a:rPr>
              <a:t>To change the color scheme of this template go to the “Design” menu and click on “Colors”. You can choose from the provide color combinations or you can create your own.</a:t>
            </a:r>
          </a:p>
          <a:p>
            <a:pPr defTabSz="3134780"/>
            <a:endParaRPr lang="en-US" sz="2300" baseline="0" dirty="0" smtClean="0">
              <a:latin typeface="Trebuchet MS" pitchFamily="34" charset="0"/>
            </a:endParaRPr>
          </a:p>
          <a:p>
            <a:pPr defTabSz="3134780"/>
            <a:endParaRPr lang="en-US" sz="2300" baseline="0" dirty="0" smtClean="0">
              <a:latin typeface="Trebuchet MS" pitchFamily="34" charset="0"/>
            </a:endParaRPr>
          </a:p>
          <a:p>
            <a:pPr defTabSz="3134780"/>
            <a:endParaRPr lang="en-US" sz="2300" dirty="0" smtClean="0">
              <a:latin typeface="Trebuchet MS" pitchFamily="34" charset="0"/>
            </a:endParaRPr>
          </a:p>
          <a:p>
            <a:pPr algn="ctr"/>
            <a:endParaRPr lang="en-US" sz="2300" b="1" dirty="0" smtClean="0">
              <a:solidFill>
                <a:schemeClr val="bg1"/>
              </a:solidFill>
              <a:latin typeface="Trebuchet MS" pitchFamily="34" charset="0"/>
            </a:endParaRPr>
          </a:p>
          <a:p>
            <a:pPr defTabSz="3134780"/>
            <a:endParaRPr lang="en-US" sz="2300" b="1" dirty="0" smtClean="0">
              <a:solidFill>
                <a:srgbClr val="FFFF00"/>
              </a:solidFill>
              <a:latin typeface="Trebuchet MS" pitchFamily="34" charset="0"/>
            </a:endParaRPr>
          </a:p>
          <a:p>
            <a:pPr algn="ctr"/>
            <a:endParaRPr lang="en-US" sz="3100" b="1" dirty="0">
              <a:latin typeface="Trebuchet MS" pitchFamily="34" charset="0"/>
            </a:endParaRPr>
          </a:p>
        </p:txBody>
      </p:sp>
      <p:pic>
        <p:nvPicPr>
          <p:cNvPr id="21" name="Picture 2"/>
          <p:cNvPicPr>
            <a:picLocks noChangeAspect="1" noChangeArrowheads="1"/>
          </p:cNvPicPr>
          <p:nvPr/>
        </p:nvPicPr>
        <p:blipFill>
          <a:blip r:embed="rId5" cstate="print"/>
          <a:srcRect/>
          <a:stretch>
            <a:fillRect/>
          </a:stretch>
        </p:blipFill>
        <p:spPr bwMode="auto">
          <a:xfrm>
            <a:off x="37223084" y="10358286"/>
            <a:ext cx="2974836" cy="1705574"/>
          </a:xfrm>
          <a:prstGeom prst="rect">
            <a:avLst/>
          </a:prstGeom>
          <a:noFill/>
          <a:ln w="9525">
            <a:noFill/>
            <a:miter lim="800000"/>
            <a:headEnd/>
            <a:tailEnd/>
          </a:ln>
          <a:effectLst/>
        </p:spPr>
      </p:pic>
      <p:pic>
        <p:nvPicPr>
          <p:cNvPr id="22" name="Picture 2"/>
          <p:cNvPicPr>
            <a:picLocks noChangeAspect="1" noChangeArrowheads="1"/>
          </p:cNvPicPr>
          <p:nvPr/>
        </p:nvPicPr>
        <p:blipFill>
          <a:blip r:embed="rId6" cstate="print"/>
          <a:srcRect/>
          <a:stretch>
            <a:fillRect/>
          </a:stretch>
        </p:blipFill>
        <p:spPr bwMode="auto">
          <a:xfrm>
            <a:off x="39840558" y="8413752"/>
            <a:ext cx="442913" cy="292100"/>
          </a:xfrm>
          <a:prstGeom prst="rect">
            <a:avLst/>
          </a:prstGeom>
          <a:noFill/>
          <a:ln w="9525">
            <a:solidFill>
              <a:schemeClr val="tx1"/>
            </a:solidFill>
            <a:miter lim="800000"/>
            <a:headEnd/>
            <a:tailEnd/>
          </a:ln>
          <a:effectLst/>
        </p:spPr>
      </p:pic>
      <p:sp>
        <p:nvSpPr>
          <p:cNvPr id="23" name="TextBox 22"/>
          <p:cNvSpPr txBox="1"/>
          <p:nvPr/>
        </p:nvSpPr>
        <p:spPr>
          <a:xfrm>
            <a:off x="33251505" y="20562665"/>
            <a:ext cx="6870215" cy="1399638"/>
          </a:xfrm>
          <a:prstGeom prst="rect">
            <a:avLst/>
          </a:prstGeom>
          <a:noFill/>
        </p:spPr>
        <p:txBody>
          <a:bodyPr wrap="square" lIns="65304" tIns="32651" rIns="65304" bIns="32651" rtlCol="0">
            <a:spAutoFit/>
          </a:bodyPr>
          <a:lstStyle/>
          <a:p>
            <a:pPr>
              <a:lnSpc>
                <a:spcPts val="2600"/>
              </a:lnSpc>
            </a:pPr>
            <a:r>
              <a:rPr lang="en-US" sz="2000" dirty="0" smtClean="0">
                <a:solidFill>
                  <a:schemeClr val="bg1"/>
                </a:solidFill>
              </a:rPr>
              <a:t>© 2011 PosterPresentations.com</a:t>
            </a:r>
            <a:br>
              <a:rPr lang="en-US" sz="2000" dirty="0" smtClean="0">
                <a:solidFill>
                  <a:schemeClr val="bg1"/>
                </a:solidFill>
              </a:rPr>
            </a:br>
            <a:r>
              <a:rPr lang="en-US" sz="2000" dirty="0" smtClean="0">
                <a:solidFill>
                  <a:schemeClr val="bg1"/>
                </a:solidFill>
              </a:rPr>
              <a:t>    </a:t>
            </a:r>
            <a:r>
              <a:rPr lang="en-US" sz="1800" dirty="0" smtClean="0">
                <a:solidFill>
                  <a:schemeClr val="bg1"/>
                </a:solidFill>
              </a:rPr>
              <a:t>2117 Fourth Street ,</a:t>
            </a:r>
            <a:r>
              <a:rPr lang="en-US" sz="1800" baseline="0" dirty="0" smtClean="0">
                <a:solidFill>
                  <a:schemeClr val="bg1"/>
                </a:solidFill>
              </a:rPr>
              <a:t> Unit C        </a:t>
            </a:r>
          </a:p>
          <a:p>
            <a:pPr>
              <a:lnSpc>
                <a:spcPts val="2600"/>
              </a:lnSpc>
            </a:pPr>
            <a:r>
              <a:rPr lang="en-US" sz="1800" baseline="0" dirty="0" smtClean="0">
                <a:solidFill>
                  <a:schemeClr val="bg1"/>
                </a:solidFill>
              </a:rPr>
              <a:t>     Berkeley CA </a:t>
            </a:r>
            <a:r>
              <a:rPr lang="en-US" sz="1600" baseline="0" dirty="0" smtClean="0">
                <a:solidFill>
                  <a:schemeClr val="bg1"/>
                </a:solidFill>
              </a:rPr>
              <a:t>94710</a:t>
            </a:r>
            <a:r>
              <a:rPr lang="en-US" sz="1800" baseline="0" dirty="0" smtClean="0">
                <a:solidFill>
                  <a:schemeClr val="bg1"/>
                </a:solidFill>
              </a:rPr>
              <a:t/>
            </a:r>
            <a:br>
              <a:rPr lang="en-US" sz="1800" baseline="0" dirty="0" smtClean="0">
                <a:solidFill>
                  <a:schemeClr val="bg1"/>
                </a:solidFill>
              </a:rPr>
            </a:br>
            <a:r>
              <a:rPr lang="en-US" sz="1800" baseline="0" dirty="0" smtClean="0">
                <a:solidFill>
                  <a:schemeClr val="bg1"/>
                </a:solidFill>
              </a:rPr>
              <a:t>    </a:t>
            </a:r>
            <a:r>
              <a:rPr lang="en-US" sz="1800" b="1" baseline="0" dirty="0" smtClean="0">
                <a:solidFill>
                  <a:srgbClr val="FFFF00"/>
                </a:solidFill>
              </a:rPr>
              <a:t>posterpresenter@gmail.com</a:t>
            </a:r>
            <a:endParaRPr lang="en-US" sz="2000" b="1" dirty="0">
              <a:solidFill>
                <a:srgbClr val="FFFF00"/>
              </a:solidFill>
            </a:endParaRPr>
          </a:p>
        </p:txBody>
      </p:sp>
      <p:cxnSp>
        <p:nvCxnSpPr>
          <p:cNvPr id="24" name="Straight Connector 23"/>
          <p:cNvCxnSpPr/>
          <p:nvPr/>
        </p:nvCxnSpPr>
        <p:spPr>
          <a:xfrm>
            <a:off x="33146941" y="20562887"/>
            <a:ext cx="7537846"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3166594" y="3016250"/>
            <a:ext cx="7537846"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6" r:id="rId1"/>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1.tiff"/><Relationship Id="rId12" Type="http://schemas.openxmlformats.org/officeDocument/2006/relationships/image" Target="../media/image12.tiff"/><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eg"/><Relationship Id="rId4" Type="http://schemas.openxmlformats.org/officeDocument/2006/relationships/hyperlink" Target="http://www.spatstat.org/" TargetMode="External"/><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C:\Users\Jenny\Desktop\PRIME 2010\Spatstat\3View2 Interaction.jpg"/>
          <p:cNvPicPr>
            <a:picLocks noChangeAspect="1" noChangeArrowheads="1"/>
          </p:cNvPicPr>
          <p:nvPr/>
        </p:nvPicPr>
        <p:blipFill rotWithShape="1">
          <a:blip r:embed="rId3" cstate="print"/>
          <a:srcRect t="8826"/>
          <a:stretch/>
        </p:blipFill>
        <p:spPr bwMode="auto">
          <a:xfrm>
            <a:off x="24776277" y="4227616"/>
            <a:ext cx="7361300" cy="2030241"/>
          </a:xfrm>
          <a:prstGeom prst="rect">
            <a:avLst/>
          </a:prstGeom>
          <a:noFill/>
        </p:spPr>
      </p:pic>
      <p:sp>
        <p:nvSpPr>
          <p:cNvPr id="96" name="Title 95"/>
          <p:cNvSpPr>
            <a:spLocks noGrp="1"/>
          </p:cNvSpPr>
          <p:nvPr>
            <p:ph type="title"/>
          </p:nvPr>
        </p:nvSpPr>
        <p:spPr>
          <a:xfrm>
            <a:off x="4457701" y="461606"/>
            <a:ext cx="24007482" cy="1420157"/>
          </a:xfrm>
        </p:spPr>
        <p:txBody>
          <a:bodyPr>
            <a:spAutoFit/>
          </a:bodyPr>
          <a:lstStyle/>
          <a:p>
            <a:r>
              <a:rPr lang="en-US" sz="4400" dirty="0" smtClean="0"/>
              <a:t>VISUALIZATION, MODELING, AND SPATIAL STATISTICS OF MITOCHONDRIAL ASSEMBLY IN ADULT CARDIOMYOCYTES USING SERIAL BLOCK-FACE SCANNING ELECTRON MICROSCOPY</a:t>
            </a:r>
            <a:endParaRPr lang="en-US" sz="4400" dirty="0"/>
          </a:p>
        </p:txBody>
      </p:sp>
      <p:sp>
        <p:nvSpPr>
          <p:cNvPr id="97" name="Text Placeholder 96"/>
          <p:cNvSpPr>
            <a:spLocks noGrp="1"/>
          </p:cNvSpPr>
          <p:nvPr>
            <p:ph type="body" sz="quarter" idx="10"/>
          </p:nvPr>
        </p:nvSpPr>
        <p:spPr>
          <a:xfrm>
            <a:off x="696519" y="4078592"/>
            <a:ext cx="7542610" cy="4638577"/>
          </a:xfrm>
        </p:spPr>
        <p:txBody>
          <a:bodyPr/>
          <a:lstStyle/>
          <a:p>
            <a:pPr>
              <a:spcBef>
                <a:spcPts val="0"/>
              </a:spcBef>
            </a:pPr>
            <a:r>
              <a:rPr lang="en-US" sz="2000" dirty="0" smtClean="0"/>
              <a:t>Mitochondria are recognized as dynamic organelles, which constantly undergo morphological remodeling through fusion and fission processes. However, their geometric details including individual shape, size, and spatial distribution have not been quantitatively characterized in adult </a:t>
            </a:r>
            <a:r>
              <a:rPr lang="en-US" sz="2000" dirty="0" err="1" smtClean="0"/>
              <a:t>cardiomyocytes</a:t>
            </a:r>
            <a:r>
              <a:rPr lang="en-US" sz="2000" dirty="0" smtClean="0"/>
              <a:t>. Standard optical microscopy is unable to resolve neighboring mitochondria, which are intensely packed between </a:t>
            </a:r>
            <a:r>
              <a:rPr lang="en-US" sz="2000" dirty="0" err="1" smtClean="0"/>
              <a:t>myofilament</a:t>
            </a:r>
            <a:r>
              <a:rPr lang="en-US" sz="2000" dirty="0" smtClean="0"/>
              <a:t> bundles and narrow sub-</a:t>
            </a:r>
            <a:r>
              <a:rPr lang="en-US" sz="2000" dirty="0" err="1" smtClean="0"/>
              <a:t>sarcolemmal</a:t>
            </a:r>
            <a:r>
              <a:rPr lang="en-US" sz="2000" dirty="0" smtClean="0"/>
              <a:t> space. On the other hand, 3D reconstructs generated by serial thin-section transmission electron microscopy (EM) or EM tomography can only provide a limited field of view. We approach this problem by using a novel advanced 3D electron microscopic technology, serial block-face scanning electron microscopy (SBFSEM).</a:t>
            </a:r>
            <a:endParaRPr lang="en-US" sz="2000" dirty="0"/>
          </a:p>
        </p:txBody>
      </p:sp>
      <p:sp>
        <p:nvSpPr>
          <p:cNvPr id="98" name="Text Placeholder 97"/>
          <p:cNvSpPr>
            <a:spLocks noGrp="1"/>
          </p:cNvSpPr>
          <p:nvPr>
            <p:ph type="body" sz="quarter" idx="11"/>
          </p:nvPr>
        </p:nvSpPr>
        <p:spPr>
          <a:xfrm>
            <a:off x="704473" y="3510493"/>
            <a:ext cx="7534656" cy="531993"/>
          </a:xfrm>
        </p:spPr>
        <p:txBody>
          <a:bodyPr/>
          <a:lstStyle/>
          <a:p>
            <a:r>
              <a:rPr lang="en-US" dirty="0" smtClean="0"/>
              <a:t>INTRODUCTION</a:t>
            </a:r>
            <a:endParaRPr lang="en-US" dirty="0"/>
          </a:p>
        </p:txBody>
      </p:sp>
      <p:sp>
        <p:nvSpPr>
          <p:cNvPr id="101" name="Text Placeholder 100"/>
          <p:cNvSpPr>
            <a:spLocks noGrp="1"/>
          </p:cNvSpPr>
          <p:nvPr>
            <p:ph type="body" sz="quarter" idx="20"/>
          </p:nvPr>
        </p:nvSpPr>
        <p:spPr>
          <a:xfrm>
            <a:off x="701282" y="8717169"/>
            <a:ext cx="7537847" cy="531993"/>
          </a:xfrm>
        </p:spPr>
        <p:txBody>
          <a:bodyPr/>
          <a:lstStyle/>
          <a:p>
            <a:r>
              <a:rPr lang="en-US" dirty="0" smtClean="0"/>
              <a:t>OBJECTIVES</a:t>
            </a:r>
            <a:endParaRPr lang="en-US" dirty="0"/>
          </a:p>
        </p:txBody>
      </p:sp>
      <p:sp>
        <p:nvSpPr>
          <p:cNvPr id="102" name="Text Placeholder 101"/>
          <p:cNvSpPr>
            <a:spLocks noGrp="1"/>
          </p:cNvSpPr>
          <p:nvPr>
            <p:ph type="body" sz="quarter" idx="21"/>
          </p:nvPr>
        </p:nvSpPr>
        <p:spPr>
          <a:xfrm>
            <a:off x="8697519" y="17645113"/>
            <a:ext cx="7536656" cy="3469026"/>
          </a:xfrm>
        </p:spPr>
        <p:txBody>
          <a:bodyPr/>
          <a:lstStyle/>
          <a:p>
            <a:r>
              <a:rPr lang="en-NZ" sz="2000" dirty="0" smtClean="0"/>
              <a:t>Subsequently, we analyzed the spatial distribution of the mitochondrion centroids with a quadrat test, </a:t>
            </a:r>
            <a:r>
              <a:rPr lang="en-US" sz="2000" dirty="0" smtClean="0"/>
              <a:t>a quantitative measure of intensity (local point density). The cross-sectional cell was divided into smaller regions, and the number of points observed within each quad was compared to the number of points expected in a homogenous Poisson distribution, which assumed complete randomness. This performs a chi-squared test with a null hypothesis of complete statistical random (CSR). </a:t>
            </a:r>
          </a:p>
          <a:p>
            <a:endParaRPr lang="en-US" sz="2000" dirty="0"/>
          </a:p>
        </p:txBody>
      </p:sp>
      <p:sp>
        <p:nvSpPr>
          <p:cNvPr id="103" name="Text Placeholder 102"/>
          <p:cNvSpPr>
            <a:spLocks noGrp="1"/>
          </p:cNvSpPr>
          <p:nvPr>
            <p:ph type="body" sz="quarter" idx="22"/>
          </p:nvPr>
        </p:nvSpPr>
        <p:spPr>
          <a:xfrm>
            <a:off x="8690375" y="3505201"/>
            <a:ext cx="7543800" cy="531993"/>
          </a:xfrm>
        </p:spPr>
        <p:txBody>
          <a:bodyPr/>
          <a:lstStyle/>
          <a:p>
            <a:r>
              <a:rPr lang="en-US" dirty="0" smtClean="0"/>
              <a:t>STUDY 1: </a:t>
            </a:r>
            <a:r>
              <a:rPr lang="en-US" dirty="0" err="1" smtClean="0"/>
              <a:t>Quadrat</a:t>
            </a:r>
            <a:r>
              <a:rPr lang="en-US" dirty="0" smtClean="0"/>
              <a:t> Test</a:t>
            </a:r>
            <a:endParaRPr lang="en-US" dirty="0"/>
          </a:p>
        </p:txBody>
      </p:sp>
      <p:sp>
        <p:nvSpPr>
          <p:cNvPr id="104" name="Text Placeholder 103"/>
          <p:cNvSpPr>
            <a:spLocks noGrp="1"/>
          </p:cNvSpPr>
          <p:nvPr>
            <p:ph type="body" sz="quarter" idx="23"/>
          </p:nvPr>
        </p:nvSpPr>
        <p:spPr>
          <a:xfrm>
            <a:off x="16700898" y="4042486"/>
            <a:ext cx="7536656" cy="3715247"/>
          </a:xfrm>
        </p:spPr>
        <p:txBody>
          <a:bodyPr/>
          <a:lstStyle/>
          <a:p>
            <a:r>
              <a:rPr lang="en-US" sz="2000" dirty="0" smtClean="0"/>
              <a:t>We performed two trials of distribution analysis using </a:t>
            </a:r>
            <a:r>
              <a:rPr lang="en-US" sz="2000" dirty="0" err="1" smtClean="0"/>
              <a:t>quadrat</a:t>
            </a:r>
            <a:r>
              <a:rPr lang="en-US" sz="2000" dirty="0" smtClean="0"/>
              <a:t> tests. In the first trial (Fig 3A), cell anatomical features were not taken into consideration.  </a:t>
            </a:r>
            <a:r>
              <a:rPr lang="en-US" sz="2000" dirty="0"/>
              <a:t>B</a:t>
            </a:r>
            <a:r>
              <a:rPr lang="en-US" sz="2000" dirty="0" smtClean="0"/>
              <a:t>orderline inhomogeneity with a p-value of 0.053 was found. In the second trial (Fig 3B), </a:t>
            </a:r>
            <a:r>
              <a:rPr lang="en-US" sz="2000" dirty="0"/>
              <a:t>t</a:t>
            </a:r>
            <a:r>
              <a:rPr lang="en-US" sz="2000" dirty="0" smtClean="0"/>
              <a:t>o investigate the source of this inhomogeneity, the quadrat test was rerun to incorporate the location of the nucleus in the 3D stack by using the nucleus boundary </a:t>
            </a:r>
            <a:r>
              <a:rPr lang="en-US" sz="2000" dirty="0"/>
              <a:t>(</a:t>
            </a:r>
            <a:r>
              <a:rPr lang="en-US" sz="2000" dirty="0" smtClean="0"/>
              <a:t>shown in Fig 2C) to define anatomy-guided quads. Following the reorganization of  quads, the test indicated strong evidence against random distribution and quantitatively proved that mitochondria were clustered near the nucleus (p=0.017). </a:t>
            </a:r>
          </a:p>
        </p:txBody>
      </p:sp>
      <p:sp>
        <p:nvSpPr>
          <p:cNvPr id="105" name="Text Placeholder 104"/>
          <p:cNvSpPr>
            <a:spLocks noGrp="1"/>
          </p:cNvSpPr>
          <p:nvPr>
            <p:ph type="body" sz="quarter" idx="24"/>
          </p:nvPr>
        </p:nvSpPr>
        <p:spPr/>
        <p:txBody>
          <a:bodyPr/>
          <a:lstStyle/>
          <a:p>
            <a:r>
              <a:rPr lang="en-US" dirty="0" smtClean="0"/>
              <a:t>STUDY 2: Quadrat Test</a:t>
            </a:r>
            <a:endParaRPr lang="en-US" dirty="0"/>
          </a:p>
        </p:txBody>
      </p:sp>
      <p:sp>
        <p:nvSpPr>
          <p:cNvPr id="106" name="Text Placeholder 105"/>
          <p:cNvSpPr>
            <a:spLocks noGrp="1"/>
          </p:cNvSpPr>
          <p:nvPr>
            <p:ph type="body" sz="quarter" idx="25"/>
          </p:nvPr>
        </p:nvSpPr>
        <p:spPr>
          <a:xfrm>
            <a:off x="24699438" y="3510493"/>
            <a:ext cx="7535264" cy="531993"/>
          </a:xfrm>
        </p:spPr>
        <p:txBody>
          <a:bodyPr/>
          <a:lstStyle/>
          <a:p>
            <a:r>
              <a:rPr lang="en-US" dirty="0" smtClean="0"/>
              <a:t>STUDY 2: Inter-point Interaction</a:t>
            </a:r>
            <a:endParaRPr lang="en-US" dirty="0"/>
          </a:p>
        </p:txBody>
      </p:sp>
      <p:sp>
        <p:nvSpPr>
          <p:cNvPr id="107" name="Text Placeholder 106"/>
          <p:cNvSpPr>
            <a:spLocks noGrp="1"/>
          </p:cNvSpPr>
          <p:nvPr>
            <p:ph type="body" sz="quarter" idx="26"/>
          </p:nvPr>
        </p:nvSpPr>
        <p:spPr>
          <a:xfrm>
            <a:off x="8685731" y="8898650"/>
            <a:ext cx="7535264" cy="4023023"/>
          </a:xfrm>
        </p:spPr>
        <p:txBody>
          <a:bodyPr/>
          <a:lstStyle/>
          <a:p>
            <a:pPr>
              <a:spcBef>
                <a:spcPts val="0"/>
              </a:spcBef>
            </a:pPr>
            <a:r>
              <a:rPr lang="en-US" sz="2000" dirty="0" smtClean="0"/>
              <a:t>During segmentation of mitochondrion boundaries </a:t>
            </a:r>
            <a:r>
              <a:rPr lang="en-US" sz="2000" dirty="0"/>
              <a:t>in cross-sectional slices </a:t>
            </a:r>
            <a:r>
              <a:rPr lang="en-US" sz="2000" dirty="0" smtClean="0"/>
              <a:t>generated from SBFSEM images, we noticed a distinctly large cluster of mitochondria (Fig. 3A, arrow). A further investigation found the presence of a nucleus right beneath the cluster of mitochondria seen in our original cross-section (Fig 3B). S</a:t>
            </a:r>
            <a:r>
              <a:rPr lang="en-NZ" sz="2000" dirty="0" smtClean="0"/>
              <a:t>peculated </a:t>
            </a:r>
            <a:r>
              <a:rPr lang="en-NZ" sz="2000" dirty="0"/>
              <a:t>that the clustering of mitochondria may be due to the close proximity of the </a:t>
            </a:r>
            <a:r>
              <a:rPr lang="en-NZ" sz="2000" dirty="0" smtClean="0"/>
              <a:t>nucleus, we then segmented the </a:t>
            </a:r>
            <a:r>
              <a:rPr lang="en-NZ" sz="2000" dirty="0"/>
              <a:t>nucleus boundary </a:t>
            </a:r>
            <a:r>
              <a:rPr lang="en-NZ" sz="2000" dirty="0" smtClean="0"/>
              <a:t>and </a:t>
            </a:r>
            <a:r>
              <a:rPr lang="en-NZ" sz="2000" dirty="0"/>
              <a:t>projected onto the original cross-section of segmented </a:t>
            </a:r>
            <a:r>
              <a:rPr lang="en-NZ" sz="2000" dirty="0" smtClean="0"/>
              <a:t>mitochondria (Fig 3C). </a:t>
            </a:r>
            <a:r>
              <a:rPr lang="en-NZ" sz="2000" dirty="0"/>
              <a:t>It </a:t>
            </a:r>
            <a:r>
              <a:rPr lang="en-NZ" sz="2000" dirty="0" smtClean="0"/>
              <a:t>was </a:t>
            </a:r>
            <a:r>
              <a:rPr lang="en-NZ" sz="2000" dirty="0"/>
              <a:t>evident </a:t>
            </a:r>
            <a:r>
              <a:rPr lang="en-NZ" sz="2000" dirty="0" smtClean="0"/>
              <a:t>that </a:t>
            </a:r>
            <a:r>
              <a:rPr lang="en-NZ" sz="2000" dirty="0"/>
              <a:t>the cluster did in fact lie within the shadow of the nucleus. </a:t>
            </a:r>
            <a:endParaRPr lang="en-US" sz="2000" dirty="0"/>
          </a:p>
          <a:p>
            <a:pPr>
              <a:spcBef>
                <a:spcPts val="0"/>
              </a:spcBef>
            </a:pPr>
            <a:r>
              <a:rPr lang="en-US" sz="2000" dirty="0" smtClean="0"/>
              <a:t> </a:t>
            </a:r>
            <a:endParaRPr lang="en-US" sz="2000" dirty="0"/>
          </a:p>
        </p:txBody>
      </p:sp>
      <p:sp>
        <p:nvSpPr>
          <p:cNvPr id="108" name="Text Placeholder 107"/>
          <p:cNvSpPr>
            <a:spLocks noGrp="1"/>
          </p:cNvSpPr>
          <p:nvPr>
            <p:ph type="body" sz="quarter" idx="27"/>
          </p:nvPr>
        </p:nvSpPr>
        <p:spPr>
          <a:xfrm>
            <a:off x="24685622" y="10472593"/>
            <a:ext cx="7535264" cy="531993"/>
          </a:xfrm>
        </p:spPr>
        <p:txBody>
          <a:bodyPr/>
          <a:lstStyle/>
          <a:p>
            <a:r>
              <a:rPr lang="en-US" dirty="0" smtClean="0"/>
              <a:t>CONCLUSION</a:t>
            </a:r>
            <a:endParaRPr lang="en-US" dirty="0"/>
          </a:p>
        </p:txBody>
      </p:sp>
      <p:sp>
        <p:nvSpPr>
          <p:cNvPr id="109" name="Text Placeholder 108"/>
          <p:cNvSpPr>
            <a:spLocks noGrp="1"/>
          </p:cNvSpPr>
          <p:nvPr>
            <p:ph type="body" sz="quarter" idx="28"/>
          </p:nvPr>
        </p:nvSpPr>
        <p:spPr>
          <a:xfrm>
            <a:off x="24706784" y="11004586"/>
            <a:ext cx="7539038" cy="6608347"/>
          </a:xfrm>
        </p:spPr>
        <p:txBody>
          <a:bodyPr/>
          <a:lstStyle/>
          <a:p>
            <a:pPr marL="182880" lvl="1" indent="-182880">
              <a:buFont typeface="Arial" pitchFamily="34" charset="0"/>
              <a:buChar char="•"/>
            </a:pPr>
            <a:r>
              <a:rPr lang="en-US" sz="2000" dirty="0" smtClean="0">
                <a:ea typeface="Calibri"/>
                <a:cs typeface="Times New Roman"/>
              </a:rPr>
              <a:t>Distribution analysis of plotted mitochondrion </a:t>
            </a:r>
            <a:r>
              <a:rPr lang="en-US" sz="2000" dirty="0" err="1" smtClean="0">
                <a:ea typeface="Calibri"/>
                <a:cs typeface="Times New Roman"/>
              </a:rPr>
              <a:t>centroids</a:t>
            </a:r>
            <a:r>
              <a:rPr lang="en-US" sz="2000" dirty="0" smtClean="0">
                <a:ea typeface="Calibri"/>
                <a:cs typeface="Times New Roman"/>
              </a:rPr>
              <a:t> using a </a:t>
            </a:r>
            <a:r>
              <a:rPr lang="en-US" sz="2000" dirty="0" err="1" smtClean="0">
                <a:ea typeface="Calibri"/>
                <a:cs typeface="Times New Roman"/>
              </a:rPr>
              <a:t>quadrat</a:t>
            </a:r>
            <a:r>
              <a:rPr lang="en-US" sz="2000" dirty="0" smtClean="0">
                <a:ea typeface="Calibri"/>
                <a:cs typeface="Times New Roman"/>
              </a:rPr>
              <a:t> test that incorporated the location of the nucleus in the 3D stack confirmed that mitochondria were clustered near the nucleus (p=0.017).</a:t>
            </a:r>
          </a:p>
          <a:p>
            <a:pPr marL="182880" lvl="1" indent="-182880">
              <a:buFont typeface="Arial" pitchFamily="34" charset="0"/>
              <a:buChar char="•"/>
            </a:pPr>
            <a:r>
              <a:rPr lang="en-US" sz="2000" dirty="0" smtClean="0"/>
              <a:t>The cell-wide inter-point interaction between mitochondrion </a:t>
            </a:r>
            <a:r>
              <a:rPr lang="en-US" sz="2000" dirty="0" err="1" smtClean="0"/>
              <a:t>centroids</a:t>
            </a:r>
            <a:r>
              <a:rPr lang="en-US" sz="2000" dirty="0" smtClean="0"/>
              <a:t> calculated by the L-function and the pair correlation function was insufficient to support organized mitochondrial clustering. This may be a result of  the single cluster of mitochondria being offset by the homogeneity of mitochondrion distribution in the rest of the cell. Because these statistical analyses do not take into account real world physiological variables such nucleus proximity, the next step would be to integrate these factors into future analyses.</a:t>
            </a:r>
            <a:endParaRPr lang="en-US" sz="2000" dirty="0" smtClean="0">
              <a:ea typeface="Calibri"/>
              <a:cs typeface="Times New Roman"/>
            </a:endParaRPr>
          </a:p>
          <a:p>
            <a:pPr marL="182880" lvl="1" indent="-182880">
              <a:buFont typeface="Arial" pitchFamily="34" charset="0"/>
              <a:buChar char="•"/>
            </a:pPr>
            <a:r>
              <a:rPr lang="en-US" sz="2000" dirty="0" smtClean="0">
                <a:ea typeface="Calibri"/>
                <a:cs typeface="Times New Roman"/>
              </a:rPr>
              <a:t>The study revealed the strength of the new integrated use of SBFSEM imaging and computational statistics to characterize and parameterize the spatial distribution of cellular organelles such as mitochondria that are dynamically remodeled under a physiological condition and more intensely in disease settings such as diabetic </a:t>
            </a:r>
            <a:r>
              <a:rPr lang="en-US" sz="2000" dirty="0" err="1" smtClean="0">
                <a:ea typeface="Calibri"/>
                <a:cs typeface="Times New Roman"/>
              </a:rPr>
              <a:t>cardiomyopathy</a:t>
            </a:r>
            <a:r>
              <a:rPr lang="en-US" sz="2000" dirty="0" smtClean="0">
                <a:ea typeface="Calibri"/>
                <a:cs typeface="Times New Roman"/>
              </a:rPr>
              <a:t> and heart failure.</a:t>
            </a:r>
            <a:endParaRPr lang="en-US" sz="2000" dirty="0" smtClean="0"/>
          </a:p>
        </p:txBody>
      </p:sp>
      <p:sp>
        <p:nvSpPr>
          <p:cNvPr id="110" name="Text Placeholder 109"/>
          <p:cNvSpPr>
            <a:spLocks noGrp="1"/>
          </p:cNvSpPr>
          <p:nvPr>
            <p:ph type="body" sz="quarter" idx="29"/>
          </p:nvPr>
        </p:nvSpPr>
        <p:spPr>
          <a:xfrm>
            <a:off x="24703212" y="17551644"/>
            <a:ext cx="7535264" cy="531993"/>
          </a:xfrm>
        </p:spPr>
        <p:txBody>
          <a:bodyPr/>
          <a:lstStyle/>
          <a:p>
            <a:r>
              <a:rPr lang="en-US" dirty="0" smtClean="0"/>
              <a:t>ACKNOWLEDGEMENTS</a:t>
            </a:r>
            <a:endParaRPr lang="en-US" dirty="0"/>
          </a:p>
        </p:txBody>
      </p:sp>
      <p:sp>
        <p:nvSpPr>
          <p:cNvPr id="111" name="Text Placeholder 110"/>
          <p:cNvSpPr>
            <a:spLocks noGrp="1"/>
          </p:cNvSpPr>
          <p:nvPr>
            <p:ph type="body" sz="quarter" idx="30"/>
          </p:nvPr>
        </p:nvSpPr>
        <p:spPr>
          <a:xfrm>
            <a:off x="24699438" y="18023616"/>
            <a:ext cx="7539038" cy="3407470"/>
          </a:xfrm>
        </p:spPr>
        <p:txBody>
          <a:bodyPr/>
          <a:lstStyle/>
          <a:p>
            <a:r>
              <a:rPr lang="en-US" sz="2000" dirty="0" smtClean="0"/>
              <a:t>Jenny Yan gives special thanks to Elizabeth </a:t>
            </a:r>
            <a:r>
              <a:rPr lang="en-US" sz="2000" dirty="0" err="1" smtClean="0"/>
              <a:t>Theakston</a:t>
            </a:r>
            <a:r>
              <a:rPr lang="en-US" sz="2000" dirty="0" smtClean="0"/>
              <a:t> of the University of Auckland for her guidance and support during this work. </a:t>
            </a:r>
            <a:r>
              <a:rPr lang="en-US" sz="2000" dirty="0" err="1" smtClean="0"/>
              <a:t>Tapaswani</a:t>
            </a:r>
            <a:r>
              <a:rPr lang="en-US" sz="2000" dirty="0" smtClean="0"/>
              <a:t> Das is acknowledged for her computational support. UCSD Pacific Rim Undergraduate Experiences (PRIME) made this study possible and we thank to Drs. Peter </a:t>
            </a:r>
            <a:r>
              <a:rPr lang="en-US" sz="2000" dirty="0" err="1" smtClean="0"/>
              <a:t>Arzberger</a:t>
            </a:r>
            <a:r>
              <a:rPr lang="en-US" sz="2000" dirty="0" smtClean="0"/>
              <a:t> and Gabriele </a:t>
            </a:r>
            <a:r>
              <a:rPr lang="en-US" sz="2000" dirty="0" err="1" smtClean="0"/>
              <a:t>Wienhausen</a:t>
            </a:r>
            <a:r>
              <a:rPr lang="en-US" sz="2000" dirty="0" smtClean="0"/>
              <a:t>. Jenny Yan was also supported by the Tosh Nomura &amp; Annette Okamoto-Alexander Research Scholarship.  SBFSEM imaging was supported by NIH P41 RR004050.  </a:t>
            </a:r>
            <a:r>
              <a:rPr lang="en-US" sz="2000" dirty="0" err="1" smtClean="0"/>
              <a:t>Hoshijima</a:t>
            </a:r>
            <a:r>
              <a:rPr lang="en-US" sz="2000" dirty="0" smtClean="0"/>
              <a:t> was supported by AHA Established Investigator Award.</a:t>
            </a:r>
          </a:p>
        </p:txBody>
      </p:sp>
      <p:sp>
        <p:nvSpPr>
          <p:cNvPr id="112" name="Text Placeholder 111"/>
          <p:cNvSpPr>
            <a:spLocks noGrp="1"/>
          </p:cNvSpPr>
          <p:nvPr>
            <p:ph type="body" sz="quarter" idx="95"/>
          </p:nvPr>
        </p:nvSpPr>
        <p:spPr/>
        <p:txBody>
          <a:bodyPr/>
          <a:lstStyle/>
          <a:p>
            <a:endParaRPr lang="en-US"/>
          </a:p>
        </p:txBody>
      </p:sp>
      <p:sp>
        <p:nvSpPr>
          <p:cNvPr id="113" name="Text Placeholder 112"/>
          <p:cNvSpPr>
            <a:spLocks noGrp="1"/>
          </p:cNvSpPr>
          <p:nvPr>
            <p:ph type="body" sz="quarter" idx="96"/>
          </p:nvPr>
        </p:nvSpPr>
        <p:spPr>
          <a:xfrm>
            <a:off x="688777" y="9249162"/>
            <a:ext cx="7542610" cy="1893210"/>
          </a:xfrm>
        </p:spPr>
        <p:txBody>
          <a:bodyPr/>
          <a:lstStyle/>
          <a:p>
            <a:r>
              <a:rPr lang="en-US" sz="2000" dirty="0" smtClean="0"/>
              <a:t>To quantitatively characterize the spatial distribution of cellular organelles such as mitochondria in </a:t>
            </a:r>
            <a:r>
              <a:rPr lang="en-US" sz="2000" dirty="0" err="1" smtClean="0"/>
              <a:t>cardiomyocytes</a:t>
            </a:r>
            <a:r>
              <a:rPr lang="en-US" sz="2000" dirty="0" smtClean="0"/>
              <a:t> to progress toward a better understanding of the underlying mechanisms of cardiac cell function. </a:t>
            </a:r>
          </a:p>
          <a:p>
            <a:endParaRPr lang="en-US" dirty="0"/>
          </a:p>
        </p:txBody>
      </p:sp>
      <p:sp>
        <p:nvSpPr>
          <p:cNvPr id="114" name="Text Placeholder 113"/>
          <p:cNvSpPr>
            <a:spLocks noGrp="1"/>
          </p:cNvSpPr>
          <p:nvPr>
            <p:ph type="body" sz="quarter" idx="107"/>
          </p:nvPr>
        </p:nvSpPr>
        <p:spPr/>
        <p:txBody>
          <a:bodyPr/>
          <a:lstStyle/>
          <a:p>
            <a:endParaRPr lang="en-US"/>
          </a:p>
        </p:txBody>
      </p:sp>
      <p:sp>
        <p:nvSpPr>
          <p:cNvPr id="116" name="Text Placeholder 115"/>
          <p:cNvSpPr>
            <a:spLocks noGrp="1"/>
          </p:cNvSpPr>
          <p:nvPr>
            <p:ph type="body" sz="quarter" idx="116"/>
          </p:nvPr>
        </p:nvSpPr>
        <p:spPr/>
        <p:txBody>
          <a:bodyPr/>
          <a:lstStyle/>
          <a:p>
            <a:endParaRPr lang="en-US"/>
          </a:p>
        </p:txBody>
      </p:sp>
      <p:sp>
        <p:nvSpPr>
          <p:cNvPr id="117" name="Text Placeholder 116"/>
          <p:cNvSpPr>
            <a:spLocks noGrp="1"/>
          </p:cNvSpPr>
          <p:nvPr>
            <p:ph type="body" sz="quarter" idx="117"/>
          </p:nvPr>
        </p:nvSpPr>
        <p:spPr/>
        <p:txBody>
          <a:bodyPr/>
          <a:lstStyle/>
          <a:p>
            <a:endParaRPr lang="en-US"/>
          </a:p>
        </p:txBody>
      </p:sp>
      <p:sp>
        <p:nvSpPr>
          <p:cNvPr id="118" name="Text Placeholder 117"/>
          <p:cNvSpPr>
            <a:spLocks noGrp="1"/>
          </p:cNvSpPr>
          <p:nvPr>
            <p:ph type="body" sz="quarter" idx="118"/>
          </p:nvPr>
        </p:nvSpPr>
        <p:spPr/>
        <p:txBody>
          <a:bodyPr/>
          <a:lstStyle/>
          <a:p>
            <a:endParaRPr lang="en-US"/>
          </a:p>
        </p:txBody>
      </p:sp>
      <p:sp>
        <p:nvSpPr>
          <p:cNvPr id="119" name="Text Placeholder 118"/>
          <p:cNvSpPr>
            <a:spLocks noGrp="1"/>
          </p:cNvSpPr>
          <p:nvPr>
            <p:ph type="body" sz="quarter" idx="119"/>
          </p:nvPr>
        </p:nvSpPr>
        <p:spPr/>
        <p:txBody>
          <a:bodyPr/>
          <a:lstStyle/>
          <a:p>
            <a:endParaRPr lang="en-US"/>
          </a:p>
        </p:txBody>
      </p:sp>
      <p:sp>
        <p:nvSpPr>
          <p:cNvPr id="120" name="Text Placeholder 119"/>
          <p:cNvSpPr>
            <a:spLocks noGrp="1"/>
          </p:cNvSpPr>
          <p:nvPr>
            <p:ph type="body" sz="quarter" idx="120"/>
          </p:nvPr>
        </p:nvSpPr>
        <p:spPr/>
        <p:txBody>
          <a:bodyPr/>
          <a:lstStyle/>
          <a:p>
            <a:endParaRPr lang="en-US" dirty="0"/>
          </a:p>
        </p:txBody>
      </p:sp>
      <p:sp>
        <p:nvSpPr>
          <p:cNvPr id="121" name="Text Placeholder 120"/>
          <p:cNvSpPr>
            <a:spLocks noGrp="1"/>
          </p:cNvSpPr>
          <p:nvPr>
            <p:ph type="body" sz="quarter" idx="121"/>
          </p:nvPr>
        </p:nvSpPr>
        <p:spPr>
          <a:xfrm>
            <a:off x="24685622" y="6142308"/>
            <a:ext cx="7542610" cy="1739321"/>
          </a:xfrm>
        </p:spPr>
        <p:txBody>
          <a:bodyPr/>
          <a:lstStyle/>
          <a:p>
            <a:pPr>
              <a:spcBef>
                <a:spcPts val="0"/>
              </a:spcBef>
            </a:pPr>
            <a:r>
              <a:rPr lang="en-US" sz="1400" b="1" dirty="0" smtClean="0"/>
              <a:t>Figure 5: Interaction statistics. A,</a:t>
            </a:r>
            <a:r>
              <a:rPr lang="en-US" sz="1400" dirty="0" smtClean="0"/>
              <a:t> nearest neighbor distances;  </a:t>
            </a:r>
            <a:r>
              <a:rPr lang="en-US" sz="1400" b="1" dirty="0" smtClean="0"/>
              <a:t>B</a:t>
            </a:r>
            <a:r>
              <a:rPr lang="en-US" sz="1400" b="1" dirty="0"/>
              <a:t>,</a:t>
            </a:r>
            <a:r>
              <a:rPr lang="en-US" sz="1400" dirty="0" smtClean="0"/>
              <a:t> L-function (pair-wise distances), and </a:t>
            </a:r>
            <a:r>
              <a:rPr lang="en-US" sz="1400" b="1" dirty="0" smtClean="0"/>
              <a:t>C,</a:t>
            </a:r>
            <a:r>
              <a:rPr lang="en-US" sz="1400" dirty="0" smtClean="0"/>
              <a:t> PCF. In (A) and (B) the red line represents the theoretical curve, the black is the observed, and the gray area is the confidence band. In (c), the green represents a Poisson process, the blue is the observed, the black and red are the upper and lower envelopes (confidence band).</a:t>
            </a:r>
          </a:p>
          <a:p>
            <a:endParaRPr lang="en-US" dirty="0"/>
          </a:p>
        </p:txBody>
      </p:sp>
      <p:sp>
        <p:nvSpPr>
          <p:cNvPr id="125" name="Text Placeholder 124"/>
          <p:cNvSpPr>
            <a:spLocks noGrp="1"/>
          </p:cNvSpPr>
          <p:nvPr>
            <p:ph type="body" sz="quarter" idx="125"/>
          </p:nvPr>
        </p:nvSpPr>
        <p:spPr>
          <a:xfrm>
            <a:off x="684014" y="11416639"/>
            <a:ext cx="7542610" cy="4023023"/>
          </a:xfrm>
        </p:spPr>
        <p:txBody>
          <a:bodyPr/>
          <a:lstStyle/>
          <a:p>
            <a:r>
              <a:rPr lang="en-US" sz="2000" dirty="0" smtClean="0"/>
              <a:t>Adult mouse ventricular tissues were imaged using serial block-face scanning electron microscopy (SBFSEM). Geometric models of mitochondrial organization were created. For quantification, individual mitochondrion boundaries were  segmented  from the cross-sectional slices obtained from SBFSEM  images using software Zinc </a:t>
            </a:r>
            <a:r>
              <a:rPr lang="en-US" sz="2000" dirty="0" err="1" smtClean="0"/>
              <a:t>Digitiser</a:t>
            </a:r>
            <a:r>
              <a:rPr lang="en-US" sz="2000" dirty="0" smtClean="0"/>
              <a:t>, and the centroid of each boundary was calculated and plotted. Spatial statistical analyses were then applied on the data using the </a:t>
            </a:r>
            <a:r>
              <a:rPr lang="en-US" sz="2000" dirty="0" err="1" smtClean="0"/>
              <a:t>Spatstat</a:t>
            </a:r>
            <a:r>
              <a:rPr lang="en-US" sz="2000" dirty="0" smtClean="0"/>
              <a:t> package in R (</a:t>
            </a:r>
            <a:r>
              <a:rPr lang="en-US" sz="2000" dirty="0" smtClean="0">
                <a:hlinkClick r:id="rId4"/>
              </a:rPr>
              <a:t>www.spatstat.org</a:t>
            </a:r>
            <a:r>
              <a:rPr lang="en-US" sz="2000" dirty="0" smtClean="0"/>
              <a:t>) to characterize the distribution of mitochondria. Two studies were performed to investigate the randomness in distribution of centroids: (1) a quadrat test, and (2) inter-point interactions.</a:t>
            </a:r>
          </a:p>
        </p:txBody>
      </p:sp>
      <p:sp>
        <p:nvSpPr>
          <p:cNvPr id="127" name="Picture Placeholder 126"/>
          <p:cNvSpPr>
            <a:spLocks noGrp="1"/>
          </p:cNvSpPr>
          <p:nvPr>
            <p:ph type="pic" sz="quarter" idx="127"/>
          </p:nvPr>
        </p:nvSpPr>
        <p:spPr/>
      </p:sp>
      <p:sp>
        <p:nvSpPr>
          <p:cNvPr id="136" name="Text Placeholder 135"/>
          <p:cNvSpPr>
            <a:spLocks noGrp="1"/>
          </p:cNvSpPr>
          <p:nvPr>
            <p:ph type="body" sz="quarter" idx="136"/>
          </p:nvPr>
        </p:nvSpPr>
        <p:spPr/>
        <p:txBody>
          <a:bodyPr/>
          <a:lstStyle/>
          <a:p>
            <a:endParaRPr lang="en-US"/>
          </a:p>
        </p:txBody>
      </p:sp>
      <p:sp>
        <p:nvSpPr>
          <p:cNvPr id="137" name="Text Placeholder 136"/>
          <p:cNvSpPr>
            <a:spLocks noGrp="1"/>
          </p:cNvSpPr>
          <p:nvPr>
            <p:ph type="body" sz="quarter" idx="137"/>
          </p:nvPr>
        </p:nvSpPr>
        <p:spPr/>
        <p:txBody>
          <a:bodyPr/>
          <a:lstStyle/>
          <a:p>
            <a:endParaRPr lang="en-US"/>
          </a:p>
        </p:txBody>
      </p:sp>
      <p:sp>
        <p:nvSpPr>
          <p:cNvPr id="138" name="Text Placeholder 137"/>
          <p:cNvSpPr>
            <a:spLocks noGrp="1"/>
          </p:cNvSpPr>
          <p:nvPr>
            <p:ph type="body" sz="quarter" idx="138"/>
          </p:nvPr>
        </p:nvSpPr>
        <p:spPr/>
        <p:txBody>
          <a:bodyPr/>
          <a:lstStyle/>
          <a:p>
            <a:endParaRPr lang="en-US"/>
          </a:p>
        </p:txBody>
      </p:sp>
      <p:sp>
        <p:nvSpPr>
          <p:cNvPr id="139" name="Text Placeholder 138"/>
          <p:cNvSpPr>
            <a:spLocks noGrp="1"/>
          </p:cNvSpPr>
          <p:nvPr>
            <p:ph type="body" sz="quarter" idx="139"/>
          </p:nvPr>
        </p:nvSpPr>
        <p:spPr/>
        <p:txBody>
          <a:bodyPr/>
          <a:lstStyle/>
          <a:p>
            <a:endParaRPr lang="en-US"/>
          </a:p>
        </p:txBody>
      </p:sp>
      <p:sp>
        <p:nvSpPr>
          <p:cNvPr id="140" name="Text Placeholder 139"/>
          <p:cNvSpPr>
            <a:spLocks noGrp="1"/>
          </p:cNvSpPr>
          <p:nvPr>
            <p:ph type="body" sz="quarter" idx="140"/>
          </p:nvPr>
        </p:nvSpPr>
        <p:spPr/>
        <p:txBody>
          <a:bodyPr/>
          <a:lstStyle/>
          <a:p>
            <a:endParaRPr lang="en-US"/>
          </a:p>
        </p:txBody>
      </p:sp>
      <p:sp>
        <p:nvSpPr>
          <p:cNvPr id="141" name="Text Placeholder 140"/>
          <p:cNvSpPr>
            <a:spLocks noGrp="1"/>
          </p:cNvSpPr>
          <p:nvPr>
            <p:ph type="body" sz="quarter" idx="141"/>
          </p:nvPr>
        </p:nvSpPr>
        <p:spPr/>
        <p:txBody>
          <a:bodyPr/>
          <a:lstStyle/>
          <a:p>
            <a:endParaRPr lang="en-US"/>
          </a:p>
        </p:txBody>
      </p:sp>
      <p:sp>
        <p:nvSpPr>
          <p:cNvPr id="142" name="Text Placeholder 141"/>
          <p:cNvSpPr>
            <a:spLocks noGrp="1"/>
          </p:cNvSpPr>
          <p:nvPr>
            <p:ph type="body" sz="quarter" idx="142"/>
          </p:nvPr>
        </p:nvSpPr>
        <p:spPr/>
        <p:txBody>
          <a:bodyPr/>
          <a:lstStyle/>
          <a:p>
            <a:endParaRPr lang="en-US"/>
          </a:p>
        </p:txBody>
      </p:sp>
      <p:sp>
        <p:nvSpPr>
          <p:cNvPr id="143" name="Text Placeholder 142"/>
          <p:cNvSpPr>
            <a:spLocks noGrp="1"/>
          </p:cNvSpPr>
          <p:nvPr>
            <p:ph type="body" sz="quarter" idx="143"/>
          </p:nvPr>
        </p:nvSpPr>
        <p:spPr/>
        <p:txBody>
          <a:bodyPr/>
          <a:lstStyle/>
          <a:p>
            <a:endParaRPr lang="en-US"/>
          </a:p>
        </p:txBody>
      </p:sp>
      <p:sp>
        <p:nvSpPr>
          <p:cNvPr id="144" name="Text Placeholder 143"/>
          <p:cNvSpPr>
            <a:spLocks noGrp="1"/>
          </p:cNvSpPr>
          <p:nvPr>
            <p:ph type="body" sz="quarter" idx="144"/>
          </p:nvPr>
        </p:nvSpPr>
        <p:spPr/>
        <p:txBody>
          <a:bodyPr/>
          <a:lstStyle/>
          <a:p>
            <a:endParaRPr lang="en-US"/>
          </a:p>
        </p:txBody>
      </p:sp>
      <p:sp>
        <p:nvSpPr>
          <p:cNvPr id="145" name="Text Placeholder 144"/>
          <p:cNvSpPr>
            <a:spLocks noGrp="1"/>
          </p:cNvSpPr>
          <p:nvPr>
            <p:ph type="body" sz="quarter" idx="145"/>
          </p:nvPr>
        </p:nvSpPr>
        <p:spPr/>
        <p:txBody>
          <a:bodyPr/>
          <a:lstStyle/>
          <a:p>
            <a:endParaRPr lang="en-US"/>
          </a:p>
        </p:txBody>
      </p:sp>
      <p:sp>
        <p:nvSpPr>
          <p:cNvPr id="146" name="Text Placeholder 145"/>
          <p:cNvSpPr>
            <a:spLocks noGrp="1"/>
          </p:cNvSpPr>
          <p:nvPr>
            <p:ph type="body" sz="quarter" idx="146"/>
          </p:nvPr>
        </p:nvSpPr>
        <p:spPr/>
        <p:txBody>
          <a:bodyPr/>
          <a:lstStyle/>
          <a:p>
            <a:endParaRPr lang="en-US"/>
          </a:p>
        </p:txBody>
      </p:sp>
      <p:sp>
        <p:nvSpPr>
          <p:cNvPr id="147" name="Text Placeholder 146"/>
          <p:cNvSpPr>
            <a:spLocks noGrp="1"/>
          </p:cNvSpPr>
          <p:nvPr>
            <p:ph type="body" sz="quarter" idx="147"/>
          </p:nvPr>
        </p:nvSpPr>
        <p:spPr/>
        <p:txBody>
          <a:bodyPr/>
          <a:lstStyle/>
          <a:p>
            <a:endParaRPr lang="en-US" dirty="0"/>
          </a:p>
        </p:txBody>
      </p:sp>
      <p:sp>
        <p:nvSpPr>
          <p:cNvPr id="148" name="Text Placeholder 147"/>
          <p:cNvSpPr>
            <a:spLocks noGrp="1"/>
          </p:cNvSpPr>
          <p:nvPr>
            <p:ph type="body" sz="quarter" idx="148"/>
          </p:nvPr>
        </p:nvSpPr>
        <p:spPr>
          <a:xfrm>
            <a:off x="16687800" y="11934024"/>
            <a:ext cx="7537847" cy="531993"/>
          </a:xfrm>
        </p:spPr>
        <p:txBody>
          <a:bodyPr/>
          <a:lstStyle/>
          <a:p>
            <a:r>
              <a:rPr lang="en-US" dirty="0" smtClean="0"/>
              <a:t>STUDY 2: Inter-point Interaction</a:t>
            </a:r>
            <a:endParaRPr lang="en-US" dirty="0"/>
          </a:p>
        </p:txBody>
      </p:sp>
      <p:sp>
        <p:nvSpPr>
          <p:cNvPr id="149" name="Text Placeholder 148"/>
          <p:cNvSpPr>
            <a:spLocks noGrp="1"/>
          </p:cNvSpPr>
          <p:nvPr>
            <p:ph type="body" sz="quarter" idx="149"/>
          </p:nvPr>
        </p:nvSpPr>
        <p:spPr>
          <a:xfrm>
            <a:off x="701282" y="10884646"/>
            <a:ext cx="7537847" cy="531993"/>
          </a:xfrm>
        </p:spPr>
        <p:txBody>
          <a:bodyPr/>
          <a:lstStyle/>
          <a:p>
            <a:r>
              <a:rPr lang="en-US" dirty="0" smtClean="0"/>
              <a:t>METHODS</a:t>
            </a:r>
            <a:endParaRPr lang="en-US" dirty="0"/>
          </a:p>
        </p:txBody>
      </p:sp>
      <p:sp>
        <p:nvSpPr>
          <p:cNvPr id="150" name="Text Placeholder 149"/>
          <p:cNvSpPr>
            <a:spLocks noGrp="1"/>
          </p:cNvSpPr>
          <p:nvPr>
            <p:ph type="body" sz="quarter" idx="150"/>
          </p:nvPr>
        </p:nvSpPr>
        <p:spPr>
          <a:xfrm>
            <a:off x="4465957" y="2489200"/>
            <a:ext cx="23999226" cy="853440"/>
          </a:xfrm>
        </p:spPr>
        <p:txBody>
          <a:bodyPr/>
          <a:lstStyle/>
          <a:p>
            <a:r>
              <a:rPr lang="en-US" sz="2800" baseline="30000" dirty="0" smtClean="0"/>
              <a:t>1</a:t>
            </a:r>
            <a:r>
              <a:rPr lang="en-US" sz="2800" dirty="0" smtClean="0"/>
              <a:t>University of California San Diego, La Jolla, CA, USA, </a:t>
            </a:r>
            <a:r>
              <a:rPr lang="en-US" sz="2800" baseline="30000" dirty="0" smtClean="0"/>
              <a:t>2</a:t>
            </a:r>
            <a:r>
              <a:rPr lang="en-US" sz="2800" dirty="0" smtClean="0"/>
              <a:t>University of Auckland, Auckland, New Zealand.</a:t>
            </a:r>
            <a:endParaRPr lang="en-US" sz="2800" dirty="0"/>
          </a:p>
        </p:txBody>
      </p:sp>
      <p:sp>
        <p:nvSpPr>
          <p:cNvPr id="151" name="Text Placeholder 150"/>
          <p:cNvSpPr>
            <a:spLocks noGrp="1"/>
          </p:cNvSpPr>
          <p:nvPr>
            <p:ph type="body" sz="quarter" idx="151"/>
          </p:nvPr>
        </p:nvSpPr>
        <p:spPr>
          <a:xfrm>
            <a:off x="4457701" y="1881763"/>
            <a:ext cx="23999226" cy="853440"/>
          </a:xfrm>
        </p:spPr>
        <p:txBody>
          <a:bodyPr/>
          <a:lstStyle/>
          <a:p>
            <a:pPr>
              <a:spcBef>
                <a:spcPts val="0"/>
              </a:spcBef>
            </a:pPr>
            <a:r>
              <a:rPr lang="en-US" sz="3200" dirty="0" smtClean="0"/>
              <a:t>Jenny Yan</a:t>
            </a:r>
            <a:r>
              <a:rPr lang="en-US" sz="3200" baseline="30000" dirty="0" smtClean="0"/>
              <a:t>1</a:t>
            </a:r>
            <a:r>
              <a:rPr lang="en-US" sz="3200" dirty="0" smtClean="0"/>
              <a:t>, Cameron G. Walker</a:t>
            </a:r>
            <a:r>
              <a:rPr lang="en-US" sz="3200" baseline="30000" dirty="0" smtClean="0"/>
              <a:t>2</a:t>
            </a:r>
            <a:r>
              <a:rPr lang="en-US" sz="3200" dirty="0" smtClean="0"/>
              <a:t>, Michael J. O’Sullivan</a:t>
            </a:r>
            <a:r>
              <a:rPr lang="en-US" sz="3200" baseline="30000" dirty="0" smtClean="0"/>
              <a:t>2</a:t>
            </a:r>
            <a:r>
              <a:rPr lang="en-US" sz="3200" dirty="0" smtClean="0"/>
              <a:t>, Eric A. Bushong</a:t>
            </a:r>
            <a:r>
              <a:rPr lang="en-US" sz="3200" baseline="30000" dirty="0" smtClean="0"/>
              <a:t>1</a:t>
            </a:r>
            <a:r>
              <a:rPr lang="en-US" sz="3200" dirty="0" smtClean="0"/>
              <a:t>, Mark H. Ellisman</a:t>
            </a:r>
            <a:r>
              <a:rPr lang="en-US" sz="3200" baseline="30000" dirty="0" smtClean="0"/>
              <a:t>1</a:t>
            </a:r>
            <a:r>
              <a:rPr lang="en-US" sz="3200" dirty="0" smtClean="0"/>
              <a:t>, Masahiko Hoshijima</a:t>
            </a:r>
            <a:r>
              <a:rPr lang="en-US" sz="3200" baseline="30000" dirty="0" smtClean="0"/>
              <a:t>1</a:t>
            </a:r>
            <a:r>
              <a:rPr lang="en-US" sz="3200" dirty="0" smtClean="0"/>
              <a:t>, </a:t>
            </a:r>
            <a:r>
              <a:rPr lang="en-US" sz="3200" dirty="0" err="1" smtClean="0"/>
              <a:t>Vijayaraghavan</a:t>
            </a:r>
            <a:r>
              <a:rPr lang="en-US" sz="3200" dirty="0" smtClean="0"/>
              <a:t> Rajagopal</a:t>
            </a:r>
            <a:r>
              <a:rPr lang="en-US" sz="3200" baseline="30000" dirty="0" smtClean="0"/>
              <a:t>2</a:t>
            </a:r>
            <a:r>
              <a:rPr lang="en-US" sz="3200" dirty="0" smtClean="0"/>
              <a:t>.</a:t>
            </a:r>
            <a:endParaRPr lang="en-US" sz="3200" dirty="0"/>
          </a:p>
        </p:txBody>
      </p:sp>
      <p:pic>
        <p:nvPicPr>
          <p:cNvPr id="1027" name="Picture 3" descr="C:\Users\Jenny\Desktop\PRIME 2010\Spatstat\3view mouse.png"/>
          <p:cNvPicPr>
            <a:picLocks noChangeAspect="1" noChangeArrowheads="1"/>
          </p:cNvPicPr>
          <p:nvPr/>
        </p:nvPicPr>
        <p:blipFill>
          <a:blip r:embed="rId5" cstate="print"/>
          <a:srcRect/>
          <a:stretch>
            <a:fillRect/>
          </a:stretch>
        </p:blipFill>
        <p:spPr bwMode="auto">
          <a:xfrm>
            <a:off x="9177299" y="12755424"/>
            <a:ext cx="4325109" cy="3148425"/>
          </a:xfrm>
          <a:prstGeom prst="rect">
            <a:avLst/>
          </a:prstGeom>
          <a:noFill/>
        </p:spPr>
      </p:pic>
      <p:pic>
        <p:nvPicPr>
          <p:cNvPr id="68" name="Picture 2"/>
          <p:cNvPicPr>
            <a:picLocks noChangeAspect="1" noChangeArrowheads="1"/>
          </p:cNvPicPr>
          <p:nvPr/>
        </p:nvPicPr>
        <p:blipFill rotWithShape="1">
          <a:blip r:embed="rId6" cstate="print"/>
          <a:srcRect l="25111" r="24365"/>
          <a:stretch/>
        </p:blipFill>
        <p:spPr bwMode="auto">
          <a:xfrm>
            <a:off x="13534492" y="12767298"/>
            <a:ext cx="2049297" cy="3134255"/>
          </a:xfrm>
          <a:prstGeom prst="rect">
            <a:avLst/>
          </a:prstGeom>
          <a:noFill/>
          <a:ln w="9525">
            <a:noFill/>
            <a:miter lim="800000"/>
            <a:headEnd/>
            <a:tailEnd/>
          </a:ln>
          <a:effectLst/>
        </p:spPr>
      </p:pic>
      <p:pic>
        <p:nvPicPr>
          <p:cNvPr id="235" name="Picture 2" descr="http://upload.wikimedia.org/wikipedia/en/thumb/4/42/UCSD_Seal.svg/160px-UCSD_Seal.svg.png"/>
          <p:cNvPicPr>
            <a:picLocks noChangeAspect="1" noChangeArrowheads="1"/>
          </p:cNvPicPr>
          <p:nvPr/>
        </p:nvPicPr>
        <p:blipFill>
          <a:blip r:embed="rId7" cstate="print"/>
          <a:srcRect/>
          <a:stretch>
            <a:fillRect/>
          </a:stretch>
        </p:blipFill>
        <p:spPr bwMode="auto">
          <a:xfrm>
            <a:off x="1272434" y="461606"/>
            <a:ext cx="2423160" cy="2423160"/>
          </a:xfrm>
          <a:prstGeom prst="rect">
            <a:avLst/>
          </a:prstGeom>
          <a:noFill/>
        </p:spPr>
      </p:pic>
      <p:pic>
        <p:nvPicPr>
          <p:cNvPr id="1030" name="Picture 6" descr="http://upload.wikimedia.org/wikipedia/en/a/ac/University_of_Auckland_Coat_of_Arms.png"/>
          <p:cNvPicPr>
            <a:picLocks noChangeAspect="1" noChangeArrowheads="1"/>
          </p:cNvPicPr>
          <p:nvPr/>
        </p:nvPicPr>
        <p:blipFill>
          <a:blip r:embed="rId8" cstate="print"/>
          <a:srcRect/>
          <a:stretch>
            <a:fillRect/>
          </a:stretch>
        </p:blipFill>
        <p:spPr bwMode="auto">
          <a:xfrm>
            <a:off x="29390327" y="735051"/>
            <a:ext cx="1824000" cy="2149715"/>
          </a:xfrm>
          <a:prstGeom prst="rect">
            <a:avLst/>
          </a:prstGeom>
          <a:noFill/>
        </p:spPr>
      </p:pic>
      <p:sp>
        <p:nvSpPr>
          <p:cNvPr id="237" name="Text Placeholder 236"/>
          <p:cNvSpPr>
            <a:spLocks noGrp="1"/>
          </p:cNvSpPr>
          <p:nvPr>
            <p:ph type="body" sz="quarter" idx="124"/>
          </p:nvPr>
        </p:nvSpPr>
        <p:spPr>
          <a:xfrm>
            <a:off x="24685622" y="7396649"/>
            <a:ext cx="7542610" cy="3099694"/>
          </a:xfrm>
        </p:spPr>
        <p:txBody>
          <a:bodyPr/>
          <a:lstStyle/>
          <a:p>
            <a:r>
              <a:rPr lang="en-US" sz="2000" dirty="0" smtClean="0"/>
              <a:t>The observed interaction was compared to the theoretical interaction if it were a Poisson process. </a:t>
            </a:r>
            <a:r>
              <a:rPr lang="en-NZ" sz="2000" dirty="0" smtClean="0"/>
              <a:t>While the nearest </a:t>
            </a:r>
            <a:r>
              <a:rPr lang="en-NZ" sz="2000" dirty="0" err="1" smtClean="0"/>
              <a:t>neighbor</a:t>
            </a:r>
            <a:r>
              <a:rPr lang="en-NZ" sz="2000" dirty="0" smtClean="0"/>
              <a:t> distances were significantly shorter (Fig 5A) and some clustering of points was indicated by L-function analysis (see Fig 5B, the curve partly lies above the theoretical curve), the observed curves of L-function and PCF largely fell within the confidence bands</a:t>
            </a:r>
            <a:r>
              <a:rPr lang="en-NZ" sz="2000" dirty="0"/>
              <a:t>,</a:t>
            </a:r>
            <a:r>
              <a:rPr lang="en-NZ" sz="2000" dirty="0" smtClean="0"/>
              <a:t> suggesting a strong trend of spatial distribution homogeneity on mitochondria in ventricular </a:t>
            </a:r>
            <a:r>
              <a:rPr lang="en-NZ" sz="2000" dirty="0" err="1" smtClean="0"/>
              <a:t>cardiomyocytes</a:t>
            </a:r>
            <a:r>
              <a:rPr lang="en-NZ" sz="2000" dirty="0" smtClean="0"/>
              <a:t>. </a:t>
            </a:r>
            <a:endParaRPr lang="en-US" sz="2000" dirty="0" smtClean="0"/>
          </a:p>
        </p:txBody>
      </p:sp>
      <p:sp>
        <p:nvSpPr>
          <p:cNvPr id="238" name="Text Placeholder 237"/>
          <p:cNvSpPr>
            <a:spLocks noGrp="1"/>
          </p:cNvSpPr>
          <p:nvPr>
            <p:ph type="body" sz="quarter" idx="122"/>
          </p:nvPr>
        </p:nvSpPr>
        <p:spPr>
          <a:xfrm>
            <a:off x="16683037" y="12577635"/>
            <a:ext cx="7542610" cy="8270340"/>
          </a:xfrm>
        </p:spPr>
        <p:txBody>
          <a:bodyPr/>
          <a:lstStyle/>
          <a:p>
            <a:r>
              <a:rPr lang="en-US" sz="2000" dirty="0" smtClean="0"/>
              <a:t>The inter-point interaction of mitochondrion centroids within the cross-section of the cell was also studied. We attempted to determine whether cardiac mitochondria are interactively distributed in ventricular </a:t>
            </a:r>
            <a:r>
              <a:rPr lang="en-US" sz="2000" dirty="0" err="1" smtClean="0"/>
              <a:t>myocytes</a:t>
            </a:r>
            <a:r>
              <a:rPr lang="en-US" sz="2000" dirty="0" smtClean="0"/>
              <a:t>. Three types of interactions, i.e. no interaction (homogenous/random process; the location of any one point is independent of where another lies), clustering (attraction between points), and regularity (repulsion between points) were characterized by plotting nearest neighbor distances, the L-function, and the pair correlation function (PCF). </a:t>
            </a:r>
          </a:p>
          <a:p>
            <a:endParaRPr lang="en-US" sz="2000" dirty="0" smtClean="0"/>
          </a:p>
          <a:p>
            <a:pPr marL="342900" indent="-342900">
              <a:buFont typeface="Arial" pitchFamily="34" charset="0"/>
              <a:buChar char="•"/>
            </a:pPr>
            <a:r>
              <a:rPr lang="en-US" sz="2000" b="1" dirty="0" smtClean="0"/>
              <a:t>Nearest neighbor distances: </a:t>
            </a:r>
            <a:r>
              <a:rPr lang="en-US" sz="2000" dirty="0"/>
              <a:t>t</a:t>
            </a:r>
            <a:r>
              <a:rPr lang="en-US" sz="2000" dirty="0" smtClean="0"/>
              <a:t>he cumulative distribution function of nearest neighbor distances indicates, on average, the number of points in the point pattern process that have a nearest neighbor within a given radius r.</a:t>
            </a:r>
          </a:p>
          <a:p>
            <a:pPr marL="342900" indent="-342900">
              <a:buFont typeface="Arial" pitchFamily="34" charset="0"/>
              <a:buChar char="•"/>
            </a:pPr>
            <a:r>
              <a:rPr lang="en-US" sz="2000" b="1" dirty="0" smtClean="0"/>
              <a:t>L-function:</a:t>
            </a:r>
            <a:r>
              <a:rPr lang="en-US" sz="2000" dirty="0" smtClean="0"/>
              <a:t> while nearest neighbor distances only look at one other point, the L-function illustrates how distances between two points (pair-wise distances) change as the neighborhood size changes. For a random Poisson distribution, this change is linear. Thus, if a point process follows a Poisson process, as the neighborhood size increases, pair-wise distances should match that change and increase linearly. </a:t>
            </a:r>
          </a:p>
          <a:p>
            <a:pPr marL="342900" indent="-342900">
              <a:buFont typeface="Arial" pitchFamily="34" charset="0"/>
              <a:buChar char="•"/>
            </a:pPr>
            <a:r>
              <a:rPr lang="en-US" sz="2000" b="1" dirty="0" smtClean="0"/>
              <a:t>PCR: </a:t>
            </a:r>
            <a:r>
              <a:rPr lang="en-US" sz="2000" dirty="0"/>
              <a:t>t</a:t>
            </a:r>
            <a:r>
              <a:rPr lang="en-US" sz="2000" dirty="0" smtClean="0"/>
              <a:t>he PCF is a derivative of the L-function and measures the rate of change of pair-wise distances. </a:t>
            </a:r>
          </a:p>
        </p:txBody>
      </p:sp>
      <p:pic>
        <p:nvPicPr>
          <p:cNvPr id="1035" name="Picture 11" descr="C:\Users\Jenny\Desktop\PRIME 2010\Spatstat\Progress\Spatstat\3View2 TessQuadtests.bmp"/>
          <p:cNvPicPr>
            <a:picLocks noChangeAspect="1" noChangeArrowheads="1"/>
          </p:cNvPicPr>
          <p:nvPr/>
        </p:nvPicPr>
        <p:blipFill rotWithShape="1">
          <a:blip r:embed="rId9" cstate="print"/>
          <a:srcRect t="9088"/>
          <a:stretch/>
        </p:blipFill>
        <p:spPr bwMode="auto">
          <a:xfrm>
            <a:off x="17340991" y="7772422"/>
            <a:ext cx="6089025" cy="3112224"/>
          </a:xfrm>
          <a:prstGeom prst="rect">
            <a:avLst/>
          </a:prstGeom>
          <a:noFill/>
        </p:spPr>
      </p:pic>
      <p:pic>
        <p:nvPicPr>
          <p:cNvPr id="2" name="Picture 3" descr="C:\Users\mhoshiji\Desktop\flowchart.jpg"/>
          <p:cNvPicPr>
            <a:picLocks noChangeAspect="1" noChangeArrowheads="1"/>
          </p:cNvPicPr>
          <p:nvPr/>
        </p:nvPicPr>
        <p:blipFill rotWithShape="1">
          <a:blip r:embed="rId10">
            <a:extLst>
              <a:ext uri="{28A0092B-C50C-407E-A947-70E740481C1C}">
                <a14:useLocalDpi xmlns:a14="http://schemas.microsoft.com/office/drawing/2010/main" val="0"/>
              </a:ext>
            </a:extLst>
          </a:blip>
          <a:srcRect l="3199" t="4200" r="6718" b="7264"/>
          <a:stretch/>
        </p:blipFill>
        <p:spPr bwMode="auto">
          <a:xfrm>
            <a:off x="783369" y="15529860"/>
            <a:ext cx="7196850" cy="53048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hoshiji\Desktop\3viewMitoLmag.tif"/>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13741" b="13387"/>
          <a:stretch/>
        </p:blipFill>
        <p:spPr bwMode="auto">
          <a:xfrm>
            <a:off x="9338504" y="4397167"/>
            <a:ext cx="3139449" cy="290615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hoshiji\Desktop\3viewMitoHmag2.ti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526079" y="4397167"/>
            <a:ext cx="3139449" cy="2894273"/>
          </a:xfrm>
          <a:prstGeom prst="rect">
            <a:avLst/>
          </a:prstGeom>
          <a:noFill/>
          <a:extLst>
            <a:ext uri="{909E8E84-426E-40dd-AFC4-6F175D3DCCD1}">
              <a14:hiddenFill xmlns:a14="http://schemas.microsoft.com/office/drawing/2010/main">
                <a:solidFill>
                  <a:srgbClr val="FFFFFF"/>
                </a:solidFill>
              </a14:hiddenFill>
            </a:ext>
          </a:extLst>
        </p:spPr>
      </p:pic>
      <p:sp>
        <p:nvSpPr>
          <p:cNvPr id="79" name="Text Placeholder 106"/>
          <p:cNvSpPr txBox="1">
            <a:spLocks/>
          </p:cNvSpPr>
          <p:nvPr/>
        </p:nvSpPr>
        <p:spPr>
          <a:xfrm>
            <a:off x="9167513" y="12696279"/>
            <a:ext cx="854163" cy="699037"/>
          </a:xfrm>
          <a:prstGeom prst="rect">
            <a:avLst/>
          </a:prstGeom>
        </p:spPr>
        <p:txBody>
          <a:bodyPr wrap="square" lIns="163258" tIns="163258" rIns="163258" bIns="163258">
            <a:spAutoFit/>
          </a:bodyPr>
          <a:lstStyle>
            <a:lvl1pPr marL="0" indent="0" algn="l" defTabSz="3134552" rtl="0" eaLnBrk="1" latinLnBrk="0" hangingPunct="1">
              <a:spcBef>
                <a:spcPct val="20000"/>
              </a:spcBef>
              <a:buFont typeface="Arial" pitchFamily="34" charset="0"/>
              <a:buNone/>
              <a:defRPr sz="1800" kern="1200">
                <a:solidFill>
                  <a:schemeClr val="tx1"/>
                </a:solidFill>
                <a:latin typeface="Trebuchet MS" pitchFamily="34" charset="0"/>
                <a:ea typeface="+mn-ea"/>
                <a:cs typeface="+mn-cs"/>
              </a:defRPr>
            </a:lvl1pPr>
            <a:lvl2pPr marL="1061176"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469322"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3pPr>
            <a:lvl4pPr marL="1918281" indent="-448960"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4pPr>
            <a:lvl5pPr marL="2244797" indent="-326516"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a:lstStyle>
          <a:p>
            <a:pPr>
              <a:spcBef>
                <a:spcPts val="0"/>
              </a:spcBef>
            </a:pPr>
            <a:r>
              <a:rPr lang="en-US" sz="2400" b="1" dirty="0" smtClean="0">
                <a:solidFill>
                  <a:schemeClr val="bg1"/>
                </a:solidFill>
                <a:latin typeface="Arial Black" pitchFamily="34" charset="0"/>
              </a:rPr>
              <a:t>A </a:t>
            </a:r>
            <a:endParaRPr lang="en-US" sz="2400" b="1" dirty="0">
              <a:solidFill>
                <a:schemeClr val="bg1"/>
              </a:solidFill>
              <a:latin typeface="Arial Black" pitchFamily="34" charset="0"/>
            </a:endParaRPr>
          </a:p>
        </p:txBody>
      </p:sp>
      <p:sp>
        <p:nvSpPr>
          <p:cNvPr id="80" name="Text Placeholder 106"/>
          <p:cNvSpPr txBox="1">
            <a:spLocks/>
          </p:cNvSpPr>
          <p:nvPr/>
        </p:nvSpPr>
        <p:spPr>
          <a:xfrm>
            <a:off x="12532009" y="4365450"/>
            <a:ext cx="854163" cy="699037"/>
          </a:xfrm>
          <a:prstGeom prst="rect">
            <a:avLst/>
          </a:prstGeom>
        </p:spPr>
        <p:txBody>
          <a:bodyPr wrap="square" lIns="163258" tIns="163258" rIns="163258" bIns="163258">
            <a:spAutoFit/>
          </a:bodyPr>
          <a:lstStyle>
            <a:lvl1pPr marL="0" indent="0" algn="l" defTabSz="3134552" rtl="0" eaLnBrk="1" latinLnBrk="0" hangingPunct="1">
              <a:spcBef>
                <a:spcPct val="20000"/>
              </a:spcBef>
              <a:buFont typeface="Arial" pitchFamily="34" charset="0"/>
              <a:buNone/>
              <a:defRPr sz="1800" kern="1200">
                <a:solidFill>
                  <a:schemeClr val="tx1"/>
                </a:solidFill>
                <a:latin typeface="Trebuchet MS" pitchFamily="34" charset="0"/>
                <a:ea typeface="+mn-ea"/>
                <a:cs typeface="+mn-cs"/>
              </a:defRPr>
            </a:lvl1pPr>
            <a:lvl2pPr marL="1061176"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469322"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3pPr>
            <a:lvl4pPr marL="1918281" indent="-448960"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4pPr>
            <a:lvl5pPr marL="2244797" indent="-326516"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a:lstStyle>
          <a:p>
            <a:pPr>
              <a:spcBef>
                <a:spcPts val="0"/>
              </a:spcBef>
            </a:pPr>
            <a:r>
              <a:rPr lang="en-US" sz="2400" b="1" dirty="0">
                <a:solidFill>
                  <a:schemeClr val="bg1"/>
                </a:solidFill>
                <a:latin typeface="Arial Black" pitchFamily="34" charset="0"/>
              </a:rPr>
              <a:t>B</a:t>
            </a:r>
            <a:r>
              <a:rPr lang="en-US" sz="2400" b="1" dirty="0" smtClean="0">
                <a:solidFill>
                  <a:schemeClr val="bg1"/>
                </a:solidFill>
                <a:latin typeface="Arial Black" pitchFamily="34" charset="0"/>
              </a:rPr>
              <a:t> </a:t>
            </a:r>
            <a:endParaRPr lang="en-US" sz="2400" b="1" dirty="0">
              <a:solidFill>
                <a:schemeClr val="bg1"/>
              </a:solidFill>
              <a:latin typeface="Arial Black" pitchFamily="34" charset="0"/>
            </a:endParaRPr>
          </a:p>
        </p:txBody>
      </p:sp>
      <p:sp>
        <p:nvSpPr>
          <p:cNvPr id="81" name="Text Placeholder 120"/>
          <p:cNvSpPr txBox="1">
            <a:spLocks/>
          </p:cNvSpPr>
          <p:nvPr/>
        </p:nvSpPr>
        <p:spPr>
          <a:xfrm>
            <a:off x="9209383" y="7303318"/>
            <a:ext cx="6687109" cy="1622366"/>
          </a:xfrm>
          <a:prstGeom prst="rect">
            <a:avLst/>
          </a:prstGeom>
        </p:spPr>
        <p:txBody>
          <a:bodyPr wrap="square" lIns="163258" tIns="163258" rIns="163258" bIns="163258">
            <a:spAutoFit/>
          </a:bodyPr>
          <a:lstStyle>
            <a:lvl1pPr marL="0" indent="0" algn="l" defTabSz="3134552" rtl="0" eaLnBrk="1" latinLnBrk="0" hangingPunct="1">
              <a:spcBef>
                <a:spcPct val="20000"/>
              </a:spcBef>
              <a:buFont typeface="Arial" pitchFamily="34" charset="0"/>
              <a:buNone/>
              <a:defRPr sz="1800" kern="1200" baseline="0">
                <a:solidFill>
                  <a:schemeClr val="tx1"/>
                </a:solidFill>
                <a:latin typeface="Trebuchet MS" pitchFamily="34" charset="0"/>
                <a:ea typeface="+mn-ea"/>
                <a:cs typeface="+mn-cs"/>
              </a:defRPr>
            </a:lvl1pPr>
            <a:lvl2pPr marL="1061176"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469322"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3pPr>
            <a:lvl4pPr marL="1918281" indent="-448960"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4pPr>
            <a:lvl5pPr marL="2244797" indent="-326516"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a:lstStyle>
          <a:p>
            <a:pPr>
              <a:spcBef>
                <a:spcPts val="0"/>
              </a:spcBef>
            </a:pPr>
            <a:r>
              <a:rPr lang="en-US" sz="1400" b="1" dirty="0" smtClean="0"/>
              <a:t>Figure 2.  3D surface-mesh models of mitochondria in adult mouse ventricular </a:t>
            </a:r>
            <a:r>
              <a:rPr lang="en-US" sz="1400" b="1" dirty="0" err="1" smtClean="0"/>
              <a:t>cardiomyoyctes</a:t>
            </a:r>
            <a:r>
              <a:rPr lang="en-US" sz="1400" b="1" dirty="0" smtClean="0"/>
              <a:t> generated from SBFSEM images.  </a:t>
            </a:r>
            <a:r>
              <a:rPr lang="en-US" sz="1400" dirty="0" smtClean="0"/>
              <a:t>Part of inter-</a:t>
            </a:r>
            <a:r>
              <a:rPr lang="en-US" sz="1400" dirty="0" err="1" smtClean="0"/>
              <a:t>myofilament</a:t>
            </a:r>
            <a:r>
              <a:rPr lang="en-US" sz="1400" dirty="0" smtClean="0"/>
              <a:t> mitochondria (purple) were segmented and triangular meshes were generated with that of surface sarcolemma (light blue).  The size of this cuboid image is 14 µm x </a:t>
            </a:r>
            <a:r>
              <a:rPr lang="en-US" sz="1400" dirty="0"/>
              <a:t>14 </a:t>
            </a:r>
            <a:r>
              <a:rPr lang="en-US" sz="1400" dirty="0" smtClean="0"/>
              <a:t>µm</a:t>
            </a:r>
            <a:r>
              <a:rPr lang="en-US" sz="1400" dirty="0"/>
              <a:t> </a:t>
            </a:r>
            <a:r>
              <a:rPr lang="en-US" sz="1400" dirty="0" smtClean="0"/>
              <a:t>x 32 µm (pixel size: 3.5 nm x 3.5 nm, slice interval: 70 nm ). </a:t>
            </a:r>
            <a:r>
              <a:rPr lang="en-US" sz="1400" b="1" dirty="0" smtClean="0"/>
              <a:t> B </a:t>
            </a:r>
            <a:r>
              <a:rPr lang="en-US" sz="1400" dirty="0" smtClean="0"/>
              <a:t>is a high magnification view of a part of </a:t>
            </a:r>
            <a:r>
              <a:rPr lang="en-US" sz="1400" b="1" dirty="0" smtClean="0"/>
              <a:t>A</a:t>
            </a:r>
            <a:r>
              <a:rPr lang="en-US" sz="1400" dirty="0" smtClean="0"/>
              <a:t>.</a:t>
            </a:r>
            <a:endParaRPr lang="en-US" dirty="0"/>
          </a:p>
        </p:txBody>
      </p:sp>
      <p:sp>
        <p:nvSpPr>
          <p:cNvPr id="4" name="Text Placeholder 3"/>
          <p:cNvSpPr>
            <a:spLocks noGrp="1"/>
          </p:cNvSpPr>
          <p:nvPr>
            <p:ph type="body" sz="quarter" idx="123"/>
          </p:nvPr>
        </p:nvSpPr>
        <p:spPr/>
        <p:txBody>
          <a:bodyPr/>
          <a:lstStyle/>
          <a:p>
            <a:endParaRPr lang="en-US"/>
          </a:p>
        </p:txBody>
      </p:sp>
      <p:sp>
        <p:nvSpPr>
          <p:cNvPr id="83" name="Text Placeholder 120"/>
          <p:cNvSpPr txBox="1">
            <a:spLocks/>
          </p:cNvSpPr>
          <p:nvPr/>
        </p:nvSpPr>
        <p:spPr>
          <a:xfrm>
            <a:off x="9049669" y="16005232"/>
            <a:ext cx="6687109" cy="1622366"/>
          </a:xfrm>
          <a:prstGeom prst="rect">
            <a:avLst/>
          </a:prstGeom>
        </p:spPr>
        <p:txBody>
          <a:bodyPr wrap="square" lIns="163258" tIns="163258" rIns="163258" bIns="163258">
            <a:spAutoFit/>
          </a:bodyPr>
          <a:lstStyle>
            <a:lvl1pPr marL="0" indent="0" algn="l" defTabSz="3134552" rtl="0" eaLnBrk="1" latinLnBrk="0" hangingPunct="1">
              <a:spcBef>
                <a:spcPct val="20000"/>
              </a:spcBef>
              <a:buFont typeface="Arial" pitchFamily="34" charset="0"/>
              <a:buNone/>
              <a:defRPr sz="1800" kern="1200" baseline="0">
                <a:solidFill>
                  <a:schemeClr val="tx1"/>
                </a:solidFill>
                <a:latin typeface="Trebuchet MS" pitchFamily="34" charset="0"/>
                <a:ea typeface="+mn-ea"/>
                <a:cs typeface="+mn-cs"/>
              </a:defRPr>
            </a:lvl1pPr>
            <a:lvl2pPr marL="1061176"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469322"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3pPr>
            <a:lvl4pPr marL="1918281" indent="-448960"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4pPr>
            <a:lvl5pPr marL="2244797" indent="-326516"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a:lstStyle>
          <a:p>
            <a:pPr>
              <a:spcBef>
                <a:spcPts val="0"/>
              </a:spcBef>
            </a:pPr>
            <a:r>
              <a:rPr lang="en-US" sz="1400" b="1" dirty="0" smtClean="0"/>
              <a:t>Figure 3.  Mitochondria boundary determination in cross-sectional slices of a SBFSEM mouse </a:t>
            </a:r>
            <a:r>
              <a:rPr lang="en-US" sz="1400" b="1" dirty="0" err="1" smtClean="0"/>
              <a:t>cardiomyocyte</a:t>
            </a:r>
            <a:r>
              <a:rPr lang="en-US" sz="1400" b="1" dirty="0" smtClean="0"/>
              <a:t> image.  </a:t>
            </a:r>
            <a:r>
              <a:rPr lang="en-US" sz="1400" dirty="0"/>
              <a:t>C</a:t>
            </a:r>
            <a:r>
              <a:rPr lang="en-US" sz="1400" dirty="0" smtClean="0"/>
              <a:t>ross-section of mouse cardiac cells just above the nucleus (</a:t>
            </a:r>
            <a:r>
              <a:rPr lang="en-US" sz="1400" b="1" dirty="0" smtClean="0"/>
              <a:t>A</a:t>
            </a:r>
            <a:r>
              <a:rPr lang="en-US" sz="1400" dirty="0" smtClean="0"/>
              <a:t>) and at the </a:t>
            </a:r>
            <a:r>
              <a:rPr lang="en-US" sz="1400" dirty="0" err="1" smtClean="0"/>
              <a:t>necleus</a:t>
            </a:r>
            <a:r>
              <a:rPr lang="en-US" sz="1400" dirty="0" smtClean="0"/>
              <a:t> (</a:t>
            </a:r>
            <a:r>
              <a:rPr lang="en-US" sz="1400" b="1" dirty="0" smtClean="0"/>
              <a:t>B</a:t>
            </a:r>
            <a:r>
              <a:rPr lang="en-US" sz="1400" dirty="0" smtClean="0"/>
              <a:t>).  Arrows indicate clustered mitochondria.  </a:t>
            </a:r>
            <a:r>
              <a:rPr lang="en-US" sz="1400" dirty="0" err="1" smtClean="0"/>
              <a:t>Nuc</a:t>
            </a:r>
            <a:r>
              <a:rPr lang="en-US" sz="1400" dirty="0" smtClean="0"/>
              <a:t>, nucleus.  </a:t>
            </a:r>
            <a:r>
              <a:rPr lang="en-US" sz="1400" b="1" dirty="0" smtClean="0"/>
              <a:t>C</a:t>
            </a:r>
            <a:r>
              <a:rPr lang="en-US" sz="1400" dirty="0" smtClean="0"/>
              <a:t> shows auto-segmented mitochondrial boundaries generated in the image A with a projected nuclear boundary (shown in a blue line) from the image B. </a:t>
            </a:r>
            <a:endParaRPr lang="en-US" dirty="0"/>
          </a:p>
        </p:txBody>
      </p:sp>
      <p:sp>
        <p:nvSpPr>
          <p:cNvPr id="84" name="Text Placeholder 106"/>
          <p:cNvSpPr txBox="1">
            <a:spLocks/>
          </p:cNvSpPr>
          <p:nvPr/>
        </p:nvSpPr>
        <p:spPr>
          <a:xfrm>
            <a:off x="9420568" y="4365450"/>
            <a:ext cx="854163" cy="699037"/>
          </a:xfrm>
          <a:prstGeom prst="rect">
            <a:avLst/>
          </a:prstGeom>
        </p:spPr>
        <p:txBody>
          <a:bodyPr wrap="square" lIns="163258" tIns="163258" rIns="163258" bIns="163258">
            <a:spAutoFit/>
          </a:bodyPr>
          <a:lstStyle>
            <a:lvl1pPr marL="0" indent="0" algn="l" defTabSz="3134552" rtl="0" eaLnBrk="1" latinLnBrk="0" hangingPunct="1">
              <a:spcBef>
                <a:spcPct val="20000"/>
              </a:spcBef>
              <a:buFont typeface="Arial" pitchFamily="34" charset="0"/>
              <a:buNone/>
              <a:defRPr sz="1800" kern="1200">
                <a:solidFill>
                  <a:schemeClr val="tx1"/>
                </a:solidFill>
                <a:latin typeface="Trebuchet MS" pitchFamily="34" charset="0"/>
                <a:ea typeface="+mn-ea"/>
                <a:cs typeface="+mn-cs"/>
              </a:defRPr>
            </a:lvl1pPr>
            <a:lvl2pPr marL="1061176"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469322"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3pPr>
            <a:lvl4pPr marL="1918281" indent="-448960"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4pPr>
            <a:lvl5pPr marL="2244797" indent="-326516"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a:lstStyle>
          <a:p>
            <a:pPr>
              <a:spcBef>
                <a:spcPts val="0"/>
              </a:spcBef>
            </a:pPr>
            <a:r>
              <a:rPr lang="en-US" sz="2400" b="1" dirty="0" smtClean="0">
                <a:solidFill>
                  <a:schemeClr val="bg1"/>
                </a:solidFill>
                <a:latin typeface="Arial Black" pitchFamily="34" charset="0"/>
              </a:rPr>
              <a:t>A </a:t>
            </a:r>
            <a:endParaRPr lang="en-US" sz="2400" b="1" dirty="0">
              <a:solidFill>
                <a:schemeClr val="bg1"/>
              </a:solidFill>
              <a:latin typeface="Arial Black" pitchFamily="34" charset="0"/>
            </a:endParaRPr>
          </a:p>
        </p:txBody>
      </p:sp>
      <p:sp>
        <p:nvSpPr>
          <p:cNvPr id="85" name="Text Placeholder 106"/>
          <p:cNvSpPr txBox="1">
            <a:spLocks/>
          </p:cNvSpPr>
          <p:nvPr/>
        </p:nvSpPr>
        <p:spPr>
          <a:xfrm>
            <a:off x="11339853" y="12696278"/>
            <a:ext cx="854163" cy="699037"/>
          </a:xfrm>
          <a:prstGeom prst="rect">
            <a:avLst/>
          </a:prstGeom>
        </p:spPr>
        <p:txBody>
          <a:bodyPr wrap="square" lIns="163258" tIns="163258" rIns="163258" bIns="163258">
            <a:spAutoFit/>
          </a:bodyPr>
          <a:lstStyle>
            <a:lvl1pPr marL="0" indent="0" algn="l" defTabSz="3134552" rtl="0" eaLnBrk="1" latinLnBrk="0" hangingPunct="1">
              <a:spcBef>
                <a:spcPct val="20000"/>
              </a:spcBef>
              <a:buFont typeface="Arial" pitchFamily="34" charset="0"/>
              <a:buNone/>
              <a:defRPr sz="1800" kern="1200">
                <a:solidFill>
                  <a:schemeClr val="tx1"/>
                </a:solidFill>
                <a:latin typeface="Trebuchet MS" pitchFamily="34" charset="0"/>
                <a:ea typeface="+mn-ea"/>
                <a:cs typeface="+mn-cs"/>
              </a:defRPr>
            </a:lvl1pPr>
            <a:lvl2pPr marL="1061176"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469322"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3pPr>
            <a:lvl4pPr marL="1918281" indent="-448960"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4pPr>
            <a:lvl5pPr marL="2244797" indent="-326516"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a:lstStyle>
          <a:p>
            <a:pPr>
              <a:spcBef>
                <a:spcPts val="0"/>
              </a:spcBef>
            </a:pPr>
            <a:r>
              <a:rPr lang="en-US" sz="2400" b="1" dirty="0">
                <a:solidFill>
                  <a:schemeClr val="bg1"/>
                </a:solidFill>
                <a:latin typeface="Arial Black" pitchFamily="34" charset="0"/>
              </a:rPr>
              <a:t>B</a:t>
            </a:r>
            <a:r>
              <a:rPr lang="en-US" sz="2400" b="1" dirty="0" smtClean="0">
                <a:solidFill>
                  <a:schemeClr val="bg1"/>
                </a:solidFill>
                <a:latin typeface="Arial Black" pitchFamily="34" charset="0"/>
              </a:rPr>
              <a:t> </a:t>
            </a:r>
            <a:endParaRPr lang="en-US" sz="2400" b="1" dirty="0">
              <a:solidFill>
                <a:schemeClr val="bg1"/>
              </a:solidFill>
              <a:latin typeface="Arial Black" pitchFamily="34" charset="0"/>
            </a:endParaRPr>
          </a:p>
        </p:txBody>
      </p:sp>
      <p:sp>
        <p:nvSpPr>
          <p:cNvPr id="86" name="Text Placeholder 106"/>
          <p:cNvSpPr txBox="1">
            <a:spLocks/>
          </p:cNvSpPr>
          <p:nvPr/>
        </p:nvSpPr>
        <p:spPr>
          <a:xfrm>
            <a:off x="13668721" y="12696277"/>
            <a:ext cx="854163" cy="699037"/>
          </a:xfrm>
          <a:prstGeom prst="rect">
            <a:avLst/>
          </a:prstGeom>
        </p:spPr>
        <p:txBody>
          <a:bodyPr wrap="square" lIns="163258" tIns="163258" rIns="163258" bIns="163258">
            <a:spAutoFit/>
          </a:bodyPr>
          <a:lstStyle>
            <a:lvl1pPr marL="0" indent="0" algn="l" defTabSz="3134552" rtl="0" eaLnBrk="1" latinLnBrk="0" hangingPunct="1">
              <a:spcBef>
                <a:spcPct val="20000"/>
              </a:spcBef>
              <a:buFont typeface="Arial" pitchFamily="34" charset="0"/>
              <a:buNone/>
              <a:defRPr sz="1800" kern="1200">
                <a:solidFill>
                  <a:schemeClr val="tx1"/>
                </a:solidFill>
                <a:latin typeface="Trebuchet MS" pitchFamily="34" charset="0"/>
                <a:ea typeface="+mn-ea"/>
                <a:cs typeface="+mn-cs"/>
              </a:defRPr>
            </a:lvl1pPr>
            <a:lvl2pPr marL="1061176"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469322"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3pPr>
            <a:lvl4pPr marL="1918281" indent="-448960"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4pPr>
            <a:lvl5pPr marL="2244797" indent="-326516"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a:lstStyle>
          <a:p>
            <a:pPr>
              <a:spcBef>
                <a:spcPts val="0"/>
              </a:spcBef>
            </a:pPr>
            <a:r>
              <a:rPr lang="en-US" sz="2400" b="1" dirty="0" smtClean="0">
                <a:latin typeface="Arial Black" pitchFamily="34" charset="0"/>
              </a:rPr>
              <a:t>C </a:t>
            </a:r>
            <a:endParaRPr lang="en-US" sz="2400" b="1" dirty="0">
              <a:latin typeface="Arial Black" pitchFamily="34" charset="0"/>
            </a:endParaRPr>
          </a:p>
        </p:txBody>
      </p:sp>
      <p:cxnSp>
        <p:nvCxnSpPr>
          <p:cNvPr id="6" name="Straight Arrow Connector 5"/>
          <p:cNvCxnSpPr/>
          <p:nvPr/>
        </p:nvCxnSpPr>
        <p:spPr>
          <a:xfrm>
            <a:off x="9651706" y="14534940"/>
            <a:ext cx="211015" cy="9043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9984977" y="14930174"/>
            <a:ext cx="0" cy="26460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1" name="Text Placeholder 106"/>
          <p:cNvSpPr txBox="1">
            <a:spLocks/>
          </p:cNvSpPr>
          <p:nvPr/>
        </p:nvSpPr>
        <p:spPr>
          <a:xfrm>
            <a:off x="11966557" y="14490041"/>
            <a:ext cx="1192856" cy="514371"/>
          </a:xfrm>
          <a:prstGeom prst="rect">
            <a:avLst/>
          </a:prstGeom>
        </p:spPr>
        <p:txBody>
          <a:bodyPr wrap="square" lIns="163258" tIns="163258" rIns="163258" bIns="163258">
            <a:spAutoFit/>
          </a:bodyPr>
          <a:lstStyle>
            <a:lvl1pPr marL="0" indent="0" algn="l" defTabSz="3134552" rtl="0" eaLnBrk="1" latinLnBrk="0" hangingPunct="1">
              <a:spcBef>
                <a:spcPct val="20000"/>
              </a:spcBef>
              <a:buFont typeface="Arial" pitchFamily="34" charset="0"/>
              <a:buNone/>
              <a:defRPr sz="1800" kern="1200">
                <a:solidFill>
                  <a:schemeClr val="tx1"/>
                </a:solidFill>
                <a:latin typeface="Trebuchet MS" pitchFamily="34" charset="0"/>
                <a:ea typeface="+mn-ea"/>
                <a:cs typeface="+mn-cs"/>
              </a:defRPr>
            </a:lvl1pPr>
            <a:lvl2pPr marL="1061176"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469322"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3pPr>
            <a:lvl4pPr marL="1918281" indent="-448960"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4pPr>
            <a:lvl5pPr marL="2244797" indent="-326516"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a:lstStyle>
          <a:p>
            <a:pPr>
              <a:spcBef>
                <a:spcPts val="0"/>
              </a:spcBef>
            </a:pPr>
            <a:r>
              <a:rPr lang="en-US" sz="1200" b="1" dirty="0" err="1">
                <a:latin typeface="Arial Black" pitchFamily="34" charset="0"/>
              </a:rPr>
              <a:t>N</a:t>
            </a:r>
            <a:r>
              <a:rPr lang="en-US" sz="1200" b="1" dirty="0" err="1" smtClean="0">
                <a:latin typeface="Arial Black" pitchFamily="34" charset="0"/>
              </a:rPr>
              <a:t>uc</a:t>
            </a:r>
            <a:r>
              <a:rPr lang="en-US" sz="1200" b="1" dirty="0" smtClean="0">
                <a:latin typeface="Arial Black" pitchFamily="34" charset="0"/>
              </a:rPr>
              <a:t> </a:t>
            </a:r>
            <a:endParaRPr lang="en-US" sz="1200" b="1" dirty="0">
              <a:latin typeface="Arial Black" pitchFamily="34" charset="0"/>
            </a:endParaRPr>
          </a:p>
        </p:txBody>
      </p:sp>
      <p:sp>
        <p:nvSpPr>
          <p:cNvPr id="92" name="Text Placeholder 120"/>
          <p:cNvSpPr txBox="1">
            <a:spLocks/>
          </p:cNvSpPr>
          <p:nvPr/>
        </p:nvSpPr>
        <p:spPr>
          <a:xfrm>
            <a:off x="17340991" y="10870785"/>
            <a:ext cx="6687109" cy="760592"/>
          </a:xfrm>
          <a:prstGeom prst="rect">
            <a:avLst/>
          </a:prstGeom>
        </p:spPr>
        <p:txBody>
          <a:bodyPr wrap="square" lIns="163258" tIns="163258" rIns="163258" bIns="163258">
            <a:spAutoFit/>
          </a:bodyPr>
          <a:lstStyle>
            <a:lvl1pPr marL="0" indent="0" algn="l" defTabSz="3134552" rtl="0" eaLnBrk="1" latinLnBrk="0" hangingPunct="1">
              <a:spcBef>
                <a:spcPct val="20000"/>
              </a:spcBef>
              <a:buFont typeface="Arial" pitchFamily="34" charset="0"/>
              <a:buNone/>
              <a:defRPr sz="1800" kern="1200" baseline="0">
                <a:solidFill>
                  <a:schemeClr val="tx1"/>
                </a:solidFill>
                <a:latin typeface="Trebuchet MS" pitchFamily="34" charset="0"/>
                <a:ea typeface="+mn-ea"/>
                <a:cs typeface="+mn-cs"/>
              </a:defRPr>
            </a:lvl1pPr>
            <a:lvl2pPr marL="1061176"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469322"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3pPr>
            <a:lvl4pPr marL="1918281" indent="-448960"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4pPr>
            <a:lvl5pPr marL="2244797" indent="-326516"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a:lstStyle>
          <a:p>
            <a:pPr>
              <a:spcBef>
                <a:spcPts val="0"/>
              </a:spcBef>
            </a:pPr>
            <a:r>
              <a:rPr lang="en-US" sz="1400" b="1" dirty="0" smtClean="0"/>
              <a:t>Figure 4.  Quadrat tests.  A, </a:t>
            </a:r>
            <a:r>
              <a:rPr lang="en-US" sz="1400" dirty="0" smtClean="0"/>
              <a:t>original test without anatomical consideration.  </a:t>
            </a:r>
            <a:r>
              <a:rPr lang="en-US" sz="1400" b="1" dirty="0" smtClean="0"/>
              <a:t>B, </a:t>
            </a:r>
            <a:r>
              <a:rPr lang="en-US" sz="1400" dirty="0" smtClean="0"/>
              <a:t>test refinement with the projection of the nuclear boundary to map quads.  </a:t>
            </a:r>
            <a:endParaRPr lang="en-US" dirty="0"/>
          </a:p>
        </p:txBody>
      </p:sp>
      <p:sp>
        <p:nvSpPr>
          <p:cNvPr id="93" name="Text Placeholder 120"/>
          <p:cNvSpPr txBox="1">
            <a:spLocks/>
          </p:cNvSpPr>
          <p:nvPr/>
        </p:nvSpPr>
        <p:spPr>
          <a:xfrm>
            <a:off x="883863" y="20732191"/>
            <a:ext cx="6687109" cy="545148"/>
          </a:xfrm>
          <a:prstGeom prst="rect">
            <a:avLst/>
          </a:prstGeom>
        </p:spPr>
        <p:txBody>
          <a:bodyPr wrap="square" lIns="163258" tIns="163258" rIns="163258" bIns="163258">
            <a:spAutoFit/>
          </a:bodyPr>
          <a:lstStyle>
            <a:lvl1pPr marL="0" indent="0" algn="l" defTabSz="3134552" rtl="0" eaLnBrk="1" latinLnBrk="0" hangingPunct="1">
              <a:spcBef>
                <a:spcPct val="20000"/>
              </a:spcBef>
              <a:buFont typeface="Arial" pitchFamily="34" charset="0"/>
              <a:buNone/>
              <a:defRPr sz="1800" kern="1200" baseline="0">
                <a:solidFill>
                  <a:schemeClr val="tx1"/>
                </a:solidFill>
                <a:latin typeface="Trebuchet MS" pitchFamily="34" charset="0"/>
                <a:ea typeface="+mn-ea"/>
                <a:cs typeface="+mn-cs"/>
              </a:defRPr>
            </a:lvl1pPr>
            <a:lvl2pPr marL="1061176"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469322"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3pPr>
            <a:lvl4pPr marL="1918281" indent="-448960"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4pPr>
            <a:lvl5pPr marL="2244797" indent="-326516"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a:lstStyle>
          <a:p>
            <a:pPr>
              <a:spcBef>
                <a:spcPts val="0"/>
              </a:spcBef>
            </a:pPr>
            <a:r>
              <a:rPr lang="en-US" sz="1400" b="1" dirty="0" smtClean="0"/>
              <a:t>Figure 1.  The work flow of the current study. </a:t>
            </a:r>
            <a:endParaRPr lang="en-US" dirty="0"/>
          </a:p>
        </p:txBody>
      </p:sp>
      <p:sp>
        <p:nvSpPr>
          <p:cNvPr id="94" name="Text Placeholder 106"/>
          <p:cNvSpPr txBox="1">
            <a:spLocks/>
          </p:cNvSpPr>
          <p:nvPr/>
        </p:nvSpPr>
        <p:spPr>
          <a:xfrm>
            <a:off x="17340991" y="7721337"/>
            <a:ext cx="854163" cy="699037"/>
          </a:xfrm>
          <a:prstGeom prst="rect">
            <a:avLst/>
          </a:prstGeom>
        </p:spPr>
        <p:txBody>
          <a:bodyPr wrap="square" lIns="163258" tIns="163258" rIns="163258" bIns="163258">
            <a:spAutoFit/>
          </a:bodyPr>
          <a:lstStyle>
            <a:lvl1pPr marL="0" indent="0" algn="l" defTabSz="3134552" rtl="0" eaLnBrk="1" latinLnBrk="0" hangingPunct="1">
              <a:spcBef>
                <a:spcPct val="20000"/>
              </a:spcBef>
              <a:buFont typeface="Arial" pitchFamily="34" charset="0"/>
              <a:buNone/>
              <a:defRPr sz="1800" kern="1200">
                <a:solidFill>
                  <a:schemeClr val="tx1"/>
                </a:solidFill>
                <a:latin typeface="Trebuchet MS" pitchFamily="34" charset="0"/>
                <a:ea typeface="+mn-ea"/>
                <a:cs typeface="+mn-cs"/>
              </a:defRPr>
            </a:lvl1pPr>
            <a:lvl2pPr marL="1061176"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469322"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3pPr>
            <a:lvl4pPr marL="1918281" indent="-448960"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4pPr>
            <a:lvl5pPr marL="2244797" indent="-326516"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a:lstStyle>
          <a:p>
            <a:pPr>
              <a:spcBef>
                <a:spcPts val="0"/>
              </a:spcBef>
            </a:pPr>
            <a:r>
              <a:rPr lang="en-US" sz="2400" b="1" dirty="0">
                <a:latin typeface="Arial Black" pitchFamily="34" charset="0"/>
              </a:rPr>
              <a:t>A</a:t>
            </a:r>
            <a:r>
              <a:rPr lang="en-US" sz="2400" b="1" dirty="0" smtClean="0">
                <a:latin typeface="Arial Black" pitchFamily="34" charset="0"/>
              </a:rPr>
              <a:t> </a:t>
            </a:r>
            <a:endParaRPr lang="en-US" sz="2400" b="1" dirty="0">
              <a:latin typeface="Arial Black" pitchFamily="34" charset="0"/>
            </a:endParaRPr>
          </a:p>
        </p:txBody>
      </p:sp>
      <p:sp>
        <p:nvSpPr>
          <p:cNvPr id="95" name="Text Placeholder 106"/>
          <p:cNvSpPr txBox="1">
            <a:spLocks/>
          </p:cNvSpPr>
          <p:nvPr/>
        </p:nvSpPr>
        <p:spPr>
          <a:xfrm>
            <a:off x="20723486" y="7721337"/>
            <a:ext cx="854163" cy="699037"/>
          </a:xfrm>
          <a:prstGeom prst="rect">
            <a:avLst/>
          </a:prstGeom>
        </p:spPr>
        <p:txBody>
          <a:bodyPr wrap="square" lIns="163258" tIns="163258" rIns="163258" bIns="163258">
            <a:spAutoFit/>
          </a:bodyPr>
          <a:lstStyle>
            <a:lvl1pPr marL="0" indent="0" algn="l" defTabSz="3134552" rtl="0" eaLnBrk="1" latinLnBrk="0" hangingPunct="1">
              <a:spcBef>
                <a:spcPct val="20000"/>
              </a:spcBef>
              <a:buFont typeface="Arial" pitchFamily="34" charset="0"/>
              <a:buNone/>
              <a:defRPr sz="1800" kern="1200">
                <a:solidFill>
                  <a:schemeClr val="tx1"/>
                </a:solidFill>
                <a:latin typeface="Trebuchet MS" pitchFamily="34" charset="0"/>
                <a:ea typeface="+mn-ea"/>
                <a:cs typeface="+mn-cs"/>
              </a:defRPr>
            </a:lvl1pPr>
            <a:lvl2pPr marL="1061176"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469322"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3pPr>
            <a:lvl4pPr marL="1918281" indent="-448960"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4pPr>
            <a:lvl5pPr marL="2244797" indent="-326516"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a:lstStyle>
          <a:p>
            <a:pPr>
              <a:spcBef>
                <a:spcPts val="0"/>
              </a:spcBef>
            </a:pPr>
            <a:r>
              <a:rPr lang="en-US" sz="2400" b="1" dirty="0" smtClean="0">
                <a:latin typeface="Arial Black" pitchFamily="34" charset="0"/>
              </a:rPr>
              <a:t>B </a:t>
            </a:r>
            <a:endParaRPr lang="en-US" sz="2400" b="1" dirty="0">
              <a:latin typeface="Arial Black" pitchFamily="34" charset="0"/>
            </a:endParaRPr>
          </a:p>
        </p:txBody>
      </p:sp>
      <p:sp>
        <p:nvSpPr>
          <p:cNvPr id="99" name="Text Placeholder 106"/>
          <p:cNvSpPr txBox="1">
            <a:spLocks/>
          </p:cNvSpPr>
          <p:nvPr/>
        </p:nvSpPr>
        <p:spPr>
          <a:xfrm>
            <a:off x="26530514" y="5332418"/>
            <a:ext cx="854163" cy="699037"/>
          </a:xfrm>
          <a:prstGeom prst="rect">
            <a:avLst/>
          </a:prstGeom>
        </p:spPr>
        <p:txBody>
          <a:bodyPr wrap="square" lIns="163258" tIns="163258" rIns="163258" bIns="163258">
            <a:spAutoFit/>
          </a:bodyPr>
          <a:lstStyle>
            <a:lvl1pPr marL="0" indent="0" algn="l" defTabSz="3134552" rtl="0" eaLnBrk="1" latinLnBrk="0" hangingPunct="1">
              <a:spcBef>
                <a:spcPct val="20000"/>
              </a:spcBef>
              <a:buFont typeface="Arial" pitchFamily="34" charset="0"/>
              <a:buNone/>
              <a:defRPr sz="1800" kern="1200">
                <a:solidFill>
                  <a:schemeClr val="tx1"/>
                </a:solidFill>
                <a:latin typeface="Trebuchet MS" pitchFamily="34" charset="0"/>
                <a:ea typeface="+mn-ea"/>
                <a:cs typeface="+mn-cs"/>
              </a:defRPr>
            </a:lvl1pPr>
            <a:lvl2pPr marL="1061176"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469322"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3pPr>
            <a:lvl4pPr marL="1918281" indent="-448960"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4pPr>
            <a:lvl5pPr marL="2244797" indent="-326516"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a:lstStyle>
          <a:p>
            <a:pPr>
              <a:spcBef>
                <a:spcPts val="0"/>
              </a:spcBef>
            </a:pPr>
            <a:r>
              <a:rPr lang="en-US" sz="2400" b="1" dirty="0">
                <a:latin typeface="Arial Black" pitchFamily="34" charset="0"/>
              </a:rPr>
              <a:t>A</a:t>
            </a:r>
            <a:r>
              <a:rPr lang="en-US" sz="2400" b="1" dirty="0" smtClean="0">
                <a:latin typeface="Arial Black" pitchFamily="34" charset="0"/>
              </a:rPr>
              <a:t> </a:t>
            </a:r>
            <a:endParaRPr lang="en-US" sz="2400" b="1" dirty="0">
              <a:latin typeface="Arial Black" pitchFamily="34" charset="0"/>
            </a:endParaRPr>
          </a:p>
        </p:txBody>
      </p:sp>
      <p:sp>
        <p:nvSpPr>
          <p:cNvPr id="100" name="Text Placeholder 106"/>
          <p:cNvSpPr txBox="1">
            <a:spLocks/>
          </p:cNvSpPr>
          <p:nvPr/>
        </p:nvSpPr>
        <p:spPr>
          <a:xfrm>
            <a:off x="28963245" y="5332815"/>
            <a:ext cx="854163" cy="699037"/>
          </a:xfrm>
          <a:prstGeom prst="rect">
            <a:avLst/>
          </a:prstGeom>
        </p:spPr>
        <p:txBody>
          <a:bodyPr wrap="square" lIns="163258" tIns="163258" rIns="163258" bIns="163258">
            <a:spAutoFit/>
          </a:bodyPr>
          <a:lstStyle>
            <a:lvl1pPr marL="0" indent="0" algn="l" defTabSz="3134552" rtl="0" eaLnBrk="1" latinLnBrk="0" hangingPunct="1">
              <a:spcBef>
                <a:spcPct val="20000"/>
              </a:spcBef>
              <a:buFont typeface="Arial" pitchFamily="34" charset="0"/>
              <a:buNone/>
              <a:defRPr sz="1800" kern="1200">
                <a:solidFill>
                  <a:schemeClr val="tx1"/>
                </a:solidFill>
                <a:latin typeface="Trebuchet MS" pitchFamily="34" charset="0"/>
                <a:ea typeface="+mn-ea"/>
                <a:cs typeface="+mn-cs"/>
              </a:defRPr>
            </a:lvl1pPr>
            <a:lvl2pPr marL="1061176"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469322"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3pPr>
            <a:lvl4pPr marL="1918281" indent="-448960"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4pPr>
            <a:lvl5pPr marL="2244797" indent="-326516"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a:lstStyle>
          <a:p>
            <a:pPr>
              <a:spcBef>
                <a:spcPts val="0"/>
              </a:spcBef>
            </a:pPr>
            <a:r>
              <a:rPr lang="en-US" sz="2400" b="1" dirty="0" smtClean="0">
                <a:latin typeface="Arial Black" pitchFamily="34" charset="0"/>
              </a:rPr>
              <a:t>B</a:t>
            </a:r>
            <a:endParaRPr lang="en-US" sz="2400" b="1" dirty="0">
              <a:latin typeface="Arial Black" pitchFamily="34" charset="0"/>
            </a:endParaRPr>
          </a:p>
        </p:txBody>
      </p:sp>
      <p:sp>
        <p:nvSpPr>
          <p:cNvPr id="122" name="Text Placeholder 106"/>
          <p:cNvSpPr txBox="1">
            <a:spLocks/>
          </p:cNvSpPr>
          <p:nvPr/>
        </p:nvSpPr>
        <p:spPr>
          <a:xfrm>
            <a:off x="31395976" y="5333212"/>
            <a:ext cx="854163" cy="699037"/>
          </a:xfrm>
          <a:prstGeom prst="rect">
            <a:avLst/>
          </a:prstGeom>
        </p:spPr>
        <p:txBody>
          <a:bodyPr wrap="square" lIns="163258" tIns="163258" rIns="163258" bIns="163258">
            <a:spAutoFit/>
          </a:bodyPr>
          <a:lstStyle>
            <a:lvl1pPr marL="0" indent="0" algn="l" defTabSz="3134552" rtl="0" eaLnBrk="1" latinLnBrk="0" hangingPunct="1">
              <a:spcBef>
                <a:spcPct val="20000"/>
              </a:spcBef>
              <a:buFont typeface="Arial" pitchFamily="34" charset="0"/>
              <a:buNone/>
              <a:defRPr sz="1800" kern="1200">
                <a:solidFill>
                  <a:schemeClr val="tx1"/>
                </a:solidFill>
                <a:latin typeface="Trebuchet MS" pitchFamily="34" charset="0"/>
                <a:ea typeface="+mn-ea"/>
                <a:cs typeface="+mn-cs"/>
              </a:defRPr>
            </a:lvl1pPr>
            <a:lvl2pPr marL="1061176"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469322" indent="-408145"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3pPr>
            <a:lvl4pPr marL="1918281" indent="-448960"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4pPr>
            <a:lvl5pPr marL="2244797" indent="-326516" algn="l" defTabSz="3134552"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a:lstStyle>
          <a:p>
            <a:pPr>
              <a:spcBef>
                <a:spcPts val="0"/>
              </a:spcBef>
            </a:pPr>
            <a:r>
              <a:rPr lang="en-US" sz="2400" b="1" dirty="0">
                <a:latin typeface="Arial Black" pitchFamily="34" charset="0"/>
              </a:rPr>
              <a:t>C</a:t>
            </a:r>
          </a:p>
        </p:txBody>
      </p:sp>
    </p:spTree>
  </p:cSld>
  <p:clrMapOvr>
    <a:masterClrMapping/>
  </p:clrMapOvr>
</p:sld>
</file>

<file path=ppt/theme/theme1.xml><?xml version="1.0" encoding="utf-8"?>
<a:theme xmlns:a="http://schemas.openxmlformats.org/drawingml/2006/main" name="PosterPresentations.com-48x72-Template-V2b">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a:solidFill>
            <a:schemeClr val="tx1"/>
          </a:solidFill>
          <a:miter lim="800000"/>
          <a:headEnd/>
          <a:tailEnd/>
        </a:ln>
        <a:effectLst/>
      </a:spPr>
      <a:bodyPr wrap="none" lIns="65304" tIns="32651" rIns="65304" bIns="32651" anchor="ctr"/>
      <a:lstStyle>
        <a:defPPr>
          <a:defRPr dirty="0"/>
        </a:defPPr>
      </a:lstStyle>
    </a:spDef>
  </a:objectDefaults>
  <a:extraClrSchemeLst/>
</a:theme>
</file>

<file path=ppt/theme/theme4.xml><?xml version="1.0" encoding="utf-8"?>
<a:theme xmlns:a="http://schemas.openxmlformats.org/drawingml/2006/main" name="Right Highlight">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PosterPresentations.com-48x72-Template-V2b</Template>
  <TotalTime>10756</TotalTime>
  <Words>1585</Words>
  <Application>Microsoft Macintosh PowerPoint</Application>
  <PresentationFormat>Custom</PresentationFormat>
  <Paragraphs>46</Paragraphs>
  <Slides>1</Slides>
  <Notes>1</Notes>
  <HiddenSlides>0</HiddenSlides>
  <MMClips>0</MMClips>
  <ScaleCrop>false</ScaleCrop>
  <HeadingPairs>
    <vt:vector size="4" baseType="variant">
      <vt:variant>
        <vt:lpstr>Theme</vt:lpstr>
      </vt:variant>
      <vt:variant>
        <vt:i4>4</vt:i4>
      </vt:variant>
      <vt:variant>
        <vt:lpstr>Slide Titles</vt:lpstr>
      </vt:variant>
      <vt:variant>
        <vt:i4>1</vt:i4>
      </vt:variant>
    </vt:vector>
  </HeadingPairs>
  <TitlesOfParts>
    <vt:vector size="5" baseType="lpstr">
      <vt:lpstr>PosterPresentations.com-48x72-Template-V2b</vt:lpstr>
      <vt:lpstr>1_Classic 3 Columns</vt:lpstr>
      <vt:lpstr>Classic - Wide Center</vt:lpstr>
      <vt:lpstr>Right Highlight</vt:lpstr>
      <vt:lpstr>VISUALIZATION, MODELING, AND SPATIAL STATISTICS OF MITOCHONDRIAL ASSEMBLY IN ADULT CARDIOMYOCYTES USING SERIAL BLOCK-FACE SCANNING ELECTRON MICROSCOPY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PosterPresentations.com - 510.649.3001</dc:creator>
  <dc:description>This template is the property of PosterPresentations.com. Call us if you need help with this poster template._x000d_
1-866-649-3004           _x000d_
 (c)PosterPresentations.com</dc:description>
  <cp:lastModifiedBy>Vijay Rajagopal</cp:lastModifiedBy>
  <cp:revision>396</cp:revision>
  <dcterms:created xsi:type="dcterms:W3CDTF">2011-04-21T17:26:56Z</dcterms:created>
  <dcterms:modified xsi:type="dcterms:W3CDTF">2012-02-22T21:53:10Z</dcterms:modified>
</cp:coreProperties>
</file>